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0" r:id="rId1"/>
  </p:sldMasterIdLst>
  <p:notesMasterIdLst>
    <p:notesMasterId r:id="rId36"/>
  </p:notesMasterIdLst>
  <p:sldIdLst>
    <p:sldId id="353" r:id="rId2"/>
    <p:sldId id="354" r:id="rId3"/>
    <p:sldId id="271" r:id="rId4"/>
    <p:sldId id="272" r:id="rId5"/>
    <p:sldId id="322" r:id="rId6"/>
    <p:sldId id="321" r:id="rId7"/>
    <p:sldId id="323" r:id="rId8"/>
    <p:sldId id="326" r:id="rId9"/>
    <p:sldId id="327" r:id="rId10"/>
    <p:sldId id="329" r:id="rId11"/>
    <p:sldId id="330" r:id="rId12"/>
    <p:sldId id="337" r:id="rId13"/>
    <p:sldId id="339" r:id="rId14"/>
    <p:sldId id="341" r:id="rId15"/>
    <p:sldId id="331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32" r:id="rId27"/>
    <p:sldId id="335" r:id="rId28"/>
    <p:sldId id="319" r:id="rId29"/>
    <p:sldId id="278" r:id="rId30"/>
    <p:sldId id="307" r:id="rId31"/>
    <p:sldId id="308" r:id="rId32"/>
    <p:sldId id="313" r:id="rId33"/>
    <p:sldId id="277" r:id="rId34"/>
    <p:sldId id="338" r:id="rId3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1208BC0-D4C9-F848-8428-B4FC7AD2AD14}">
          <p14:sldIdLst>
            <p14:sldId id="353"/>
            <p14:sldId id="354"/>
            <p14:sldId id="271"/>
            <p14:sldId id="272"/>
            <p14:sldId id="322"/>
            <p14:sldId id="321"/>
            <p14:sldId id="323"/>
            <p14:sldId id="326"/>
            <p14:sldId id="327"/>
            <p14:sldId id="329"/>
            <p14:sldId id="330"/>
            <p14:sldId id="337"/>
            <p14:sldId id="339"/>
            <p14:sldId id="341"/>
            <p14:sldId id="331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32"/>
            <p14:sldId id="335"/>
            <p14:sldId id="319"/>
            <p14:sldId id="278"/>
            <p14:sldId id="307"/>
            <p14:sldId id="308"/>
            <p14:sldId id="313"/>
            <p14:sldId id="27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12" userDrawn="1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/>
    <p:restoredTop sz="91575" autoAdjust="0"/>
  </p:normalViewPr>
  <p:slideViewPr>
    <p:cSldViewPr snapToGrid="0" snapToObjects="1">
      <p:cViewPr>
        <p:scale>
          <a:sx n="120" d="100"/>
          <a:sy n="120" d="100"/>
        </p:scale>
        <p:origin x="880" y="-16"/>
      </p:cViewPr>
      <p:guideLst>
        <p:guide orient="horz" pos="1812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67E0C-8ED3-1040-8BDD-20EFF5303C70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98ECE-C374-984E-91CF-91CCBE967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2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98ECE-C374-984E-91CF-91CCBE967F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0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Today we will talk about </a:t>
            </a:r>
            <a:r>
              <a:rPr lang="en-US" dirty="0" err="1" smtClean="0"/>
              <a:t>IoT</a:t>
            </a:r>
            <a:r>
              <a:rPr lang="en-US" dirty="0" smtClean="0"/>
              <a:t>, Cisco Spark </a:t>
            </a:r>
          </a:p>
          <a:p>
            <a:pPr marL="171450" marR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Introduce to some beginner</a:t>
            </a:r>
            <a:r>
              <a:rPr lang="en-US" baseline="0" dirty="0" smtClean="0"/>
              <a:t> level</a:t>
            </a:r>
            <a:r>
              <a:rPr lang="en-US" dirty="0" smtClean="0"/>
              <a:t> programming on Cisco Spark &amp; </a:t>
            </a:r>
            <a:r>
              <a:rPr lang="en-US" dirty="0" err="1" smtClean="0"/>
              <a:t>IoT</a:t>
            </a:r>
            <a:r>
              <a:rPr lang="en-US" dirty="0" smtClean="0"/>
              <a:t> Kits</a:t>
            </a:r>
          </a:p>
          <a:p>
            <a:pPr marL="171450" marR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/>
              <a:t>We will leave Expert level</a:t>
            </a:r>
            <a:r>
              <a:rPr lang="en-US" sz="1200" baseline="0" dirty="0" smtClean="0"/>
              <a:t> exercise for you to try for rest of the day. </a:t>
            </a:r>
            <a:endParaRPr lang="en-US" sz="1200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A6D400-C829-4070-B5E9-1BF68645D698}" type="slidenum">
              <a:rPr lang="en-US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5209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Cisco Spark is a complete business collaboration service from the Cisco cloud that enables you to message, meet, or call anyone, anywhere, and anytime.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Add students to Event Spark room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Get Students to login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web.ciscospark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.. Show them Navigation to add multiple new rooms/ new people to a room (later students will do these using API).</a:t>
            </a:r>
          </a:p>
          <a:p>
            <a:pPr marL="171450" indent="-171450">
              <a:buFontTx/>
              <a:buChar char="-"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81563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4113" indent="-104113" defTabSz="942879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100000"/>
              <a:buFontTx/>
              <a:buChar char="•"/>
              <a:defRPr/>
            </a:pPr>
            <a:r>
              <a:rPr lang="en-AU" baseline="0" dirty="0" smtClean="0"/>
              <a:t>Talk about trends in industry how end-clients shifting from Mobile/ PC to </a:t>
            </a:r>
            <a:r>
              <a:rPr lang="en-AU" baseline="0" dirty="0" err="1" smtClean="0"/>
              <a:t>IoT</a:t>
            </a:r>
            <a:r>
              <a:rPr lang="en-AU" baseline="0" dirty="0" smtClean="0"/>
              <a:t> devices</a:t>
            </a:r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25896-2920-4CB3-B91F-EB297C089F0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24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9256" indent="-229256">
              <a:spcBef>
                <a:spcPct val="0"/>
              </a:spcBef>
            </a:pPr>
            <a:r>
              <a:rPr lang="en-US" sz="300" b="1" dirty="0" smtClean="0"/>
              <a:t>Introduce the</a:t>
            </a:r>
            <a:r>
              <a:rPr lang="en-US" sz="300" b="1" baseline="0" dirty="0" smtClean="0"/>
              <a:t> problem in the </a:t>
            </a:r>
            <a:r>
              <a:rPr lang="en-US" sz="300" b="1" baseline="0" dirty="0" err="1" smtClean="0"/>
              <a:t>IoT</a:t>
            </a:r>
            <a:r>
              <a:rPr lang="en-US" sz="300" b="1" baseline="0" dirty="0" smtClean="0"/>
              <a:t> world - </a:t>
            </a:r>
            <a:r>
              <a:rPr lang="en-US" sz="300" b="1" dirty="0" smtClean="0"/>
              <a:t>About 50 Billion devices will</a:t>
            </a:r>
            <a:r>
              <a:rPr lang="en-US" sz="300" b="1" baseline="0" dirty="0" smtClean="0"/>
              <a:t> generate massive amount of Data .. </a:t>
            </a:r>
            <a:endParaRPr lang="en-US" sz="3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6B352-0C33-4647-8ED0-CD61087E3DA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7167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Samples of how </a:t>
            </a:r>
            <a:r>
              <a:rPr lang="en-AU" dirty="0" err="1" smtClean="0"/>
              <a:t>IoT</a:t>
            </a:r>
            <a:r>
              <a:rPr lang="en-AU" baseline="0" dirty="0" smtClean="0"/>
              <a:t> Data will look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Edge compute is the new way of compute where data is processed in the edge and not on centralized DC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 students will work on the </a:t>
            </a:r>
            <a:r>
              <a:rPr lang="en-AU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</a:t>
            </a:r>
            <a:r>
              <a:rPr lang="en-AU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Kits .. That are typical example of Edge-compute. In real world we use more robust secure platforms like Cisco IR829, CGR1240 </a:t>
            </a:r>
            <a:r>
              <a:rPr lang="en-AU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en-AU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 secure/ruggedized/ weather-proof)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AU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AU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96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defTabSz="912813"/>
            <a:r>
              <a:rPr lang="en-US" altLang="en-US" sz="2000" smtClean="0"/>
              <a:t>REST stands for </a:t>
            </a:r>
            <a:r>
              <a:rPr lang="en-US" altLang="en-US" sz="2000" b="1" smtClean="0"/>
              <a:t>Re</a:t>
            </a:r>
            <a:r>
              <a:rPr lang="en-US" altLang="en-US" sz="2000" smtClean="0"/>
              <a:t>presentational </a:t>
            </a:r>
            <a:r>
              <a:rPr lang="en-US" altLang="en-US" sz="2000" b="1" smtClean="0"/>
              <a:t>S</a:t>
            </a:r>
            <a:r>
              <a:rPr lang="en-US" altLang="en-US" sz="2000" smtClean="0"/>
              <a:t>tate </a:t>
            </a:r>
            <a:r>
              <a:rPr lang="en-US" altLang="en-US" sz="2000" b="1" smtClean="0"/>
              <a:t>T</a:t>
            </a:r>
            <a:r>
              <a:rPr lang="en-US" altLang="en-US" sz="2000" smtClean="0"/>
              <a:t>ransfer. It relies on a stateless, client-server, cacheable communications protocol (ex. HTTP)</a:t>
            </a:r>
          </a:p>
          <a:p>
            <a:pPr defTabSz="912813"/>
            <a:endParaRPr lang="en-US" alt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F44E7606-26D2-49C5-B108-DFF0E82FA271}" type="slidenum">
              <a:rPr lang="en-US" altLang="en-US" sz="1200" smtClean="0">
                <a:latin typeface="Calibri" pitchFamily="34" charset="0"/>
              </a:rPr>
              <a:pPr/>
              <a:t>31</a:t>
            </a:fld>
            <a:endParaRPr lang="en-US" altLang="en-US" sz="120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8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3317358"/>
            <a:ext cx="8390523" cy="28813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effectLst/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&lt;Presenter Title&gt;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2892280"/>
            <a:ext cx="8390523" cy="425078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effectLst/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&lt;Presenter Name&gt;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11479" y="1051560"/>
            <a:ext cx="8390523" cy="1577726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rgbClr val="FFFFFE"/>
                </a:solidFill>
                <a:effectLst/>
                <a:latin typeface="+mj-lt"/>
                <a:cs typeface="CiscoSans Thin"/>
              </a:defRPr>
            </a:lvl1pPr>
          </a:lstStyle>
          <a:p>
            <a:r>
              <a:rPr lang="en-US" smtClean="0"/>
              <a:t>&lt;Session/Module Title&gt;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1480" y="622024"/>
            <a:ext cx="8390522" cy="425078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effectLst/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Module ##: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38" y="4434794"/>
            <a:ext cx="3303664" cy="5889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2" y="3717111"/>
            <a:ext cx="1695477" cy="1374920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679" y="4625975"/>
            <a:ext cx="424180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084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57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4342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5675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9699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04078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2"/>
              </a:buClr>
              <a:buSzPct val="80000"/>
              <a:buFont typeface="Arial"/>
              <a:buChar char="•"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3562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3639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889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Sta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4650509"/>
            <a:ext cx="9144000" cy="4929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37766" y="341313"/>
            <a:ext cx="8345488" cy="7318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Event Staff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66366" y="1073150"/>
            <a:ext cx="914400" cy="12161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Photo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2289302"/>
            <a:ext cx="1371600" cy="688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142875" indent="0">
              <a:buNone/>
              <a:defRPr/>
            </a:lvl2pPr>
            <a:lvl3pPr marL="261937" indent="0">
              <a:buNone/>
              <a:defRPr/>
            </a:lvl3pPr>
            <a:lvl4pPr marL="333375" indent="0">
              <a:buNone/>
              <a:defRPr/>
            </a:lvl4pPr>
            <a:lvl5pPr marL="404812" indent="0">
              <a:buNone/>
              <a:defRPr/>
            </a:lvl5pPr>
          </a:lstStyle>
          <a:p>
            <a:pPr lvl="0"/>
            <a:r>
              <a:rPr lang="en-US" smtClean="0"/>
              <a:t>Name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266566" y="1073150"/>
            <a:ext cx="914400" cy="12161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Photo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37966" y="2289302"/>
            <a:ext cx="1371600" cy="688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142875" indent="0">
              <a:buNone/>
              <a:defRPr/>
            </a:lvl2pPr>
            <a:lvl3pPr marL="261937" indent="0">
              <a:buNone/>
              <a:defRPr/>
            </a:lvl3pPr>
            <a:lvl4pPr marL="333375" indent="0">
              <a:buNone/>
              <a:defRPr/>
            </a:lvl4pPr>
            <a:lvl5pPr marL="404812" indent="0">
              <a:buNone/>
              <a:defRPr/>
            </a:lvl5pPr>
          </a:lstStyle>
          <a:p>
            <a:pPr lvl="0"/>
            <a:r>
              <a:rPr lang="en-US" smtClean="0"/>
              <a:t>Name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866766" y="1073150"/>
            <a:ext cx="914400" cy="12161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Photo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38166" y="2289302"/>
            <a:ext cx="1371600" cy="688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142875" indent="0">
              <a:buNone/>
              <a:defRPr/>
            </a:lvl2pPr>
            <a:lvl3pPr marL="261937" indent="0">
              <a:buNone/>
              <a:defRPr/>
            </a:lvl3pPr>
            <a:lvl4pPr marL="333375" indent="0">
              <a:buNone/>
              <a:defRPr/>
            </a:lvl4pPr>
            <a:lvl5pPr marL="404812" indent="0">
              <a:buNone/>
              <a:defRPr/>
            </a:lvl5pPr>
          </a:lstStyle>
          <a:p>
            <a:pPr lvl="0"/>
            <a:r>
              <a:rPr lang="en-US" smtClean="0"/>
              <a:t>Name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466966" y="1073150"/>
            <a:ext cx="914400" cy="12161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Photo</a:t>
            </a:r>
            <a:endParaRPr lang="en-US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38366" y="2289302"/>
            <a:ext cx="1371600" cy="688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142875" indent="0">
              <a:buNone/>
              <a:defRPr/>
            </a:lvl2pPr>
            <a:lvl3pPr marL="261937" indent="0">
              <a:buNone/>
              <a:defRPr/>
            </a:lvl3pPr>
            <a:lvl4pPr marL="333375" indent="0">
              <a:buNone/>
              <a:defRPr/>
            </a:lvl4pPr>
            <a:lvl5pPr marL="404812" indent="0">
              <a:buNone/>
              <a:defRPr/>
            </a:lvl5pPr>
          </a:lstStyle>
          <a:p>
            <a:pPr lvl="0"/>
            <a:r>
              <a:rPr lang="en-US" smtClean="0"/>
              <a:t>Name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7067166" y="1073150"/>
            <a:ext cx="914400" cy="12161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Photo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8566" y="2289302"/>
            <a:ext cx="1371600" cy="688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142875" indent="0">
              <a:buNone/>
              <a:defRPr/>
            </a:lvl2pPr>
            <a:lvl3pPr marL="261937" indent="0">
              <a:buNone/>
              <a:defRPr/>
            </a:lvl3pPr>
            <a:lvl4pPr marL="333375" indent="0">
              <a:buNone/>
              <a:defRPr/>
            </a:lvl4pPr>
            <a:lvl5pPr marL="404812" indent="0">
              <a:buNone/>
              <a:defRPr/>
            </a:lvl5pPr>
          </a:lstStyle>
          <a:p>
            <a:pPr lvl="0"/>
            <a:r>
              <a:rPr lang="en-US" smtClean="0"/>
              <a:t>Name</a:t>
            </a:r>
            <a:endParaRPr lang="en-US" dirty="0"/>
          </a:p>
        </p:txBody>
      </p:sp>
      <p:sp>
        <p:nvSpPr>
          <p:cNvPr id="17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6366" y="3105151"/>
            <a:ext cx="914400" cy="12161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Photo</a:t>
            </a:r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37766" y="4321303"/>
            <a:ext cx="1371600" cy="688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142875" indent="0">
              <a:buNone/>
              <a:defRPr/>
            </a:lvl2pPr>
            <a:lvl3pPr marL="261937" indent="0">
              <a:buNone/>
              <a:defRPr/>
            </a:lvl3pPr>
            <a:lvl4pPr marL="333375" indent="0">
              <a:buNone/>
              <a:defRPr/>
            </a:lvl4pPr>
            <a:lvl5pPr marL="404812" indent="0">
              <a:buNone/>
              <a:defRPr/>
            </a:lvl5pPr>
          </a:lstStyle>
          <a:p>
            <a:pPr lvl="0"/>
            <a:r>
              <a:rPr lang="en-US" smtClean="0"/>
              <a:t>Name</a:t>
            </a:r>
            <a:endParaRPr lang="en-US" dirty="0"/>
          </a:p>
        </p:txBody>
      </p:sp>
      <p:sp>
        <p:nvSpPr>
          <p:cNvPr id="19" name="Picture Placeholder 4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266566" y="3105151"/>
            <a:ext cx="914400" cy="12161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Photo</a:t>
            </a:r>
            <a:endParaRPr lang="en-US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037966" y="4321303"/>
            <a:ext cx="1371600" cy="688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142875" indent="0">
              <a:buNone/>
              <a:defRPr/>
            </a:lvl2pPr>
            <a:lvl3pPr marL="261937" indent="0">
              <a:buNone/>
              <a:defRPr/>
            </a:lvl3pPr>
            <a:lvl4pPr marL="333375" indent="0">
              <a:buNone/>
              <a:defRPr/>
            </a:lvl4pPr>
            <a:lvl5pPr marL="404812" indent="0">
              <a:buNone/>
              <a:defRPr/>
            </a:lvl5pPr>
          </a:lstStyle>
          <a:p>
            <a:pPr lvl="0"/>
            <a:r>
              <a:rPr lang="en-US" smtClean="0"/>
              <a:t>Name</a:t>
            </a:r>
            <a:endParaRPr lang="en-US" dirty="0"/>
          </a:p>
        </p:txBody>
      </p:sp>
      <p:sp>
        <p:nvSpPr>
          <p:cNvPr id="21" name="Picture Placeholder 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3866766" y="3105151"/>
            <a:ext cx="914400" cy="12161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Photo</a:t>
            </a: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638166" y="4321303"/>
            <a:ext cx="1371600" cy="688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142875" indent="0">
              <a:buNone/>
              <a:defRPr/>
            </a:lvl2pPr>
            <a:lvl3pPr marL="261937" indent="0">
              <a:buNone/>
              <a:defRPr/>
            </a:lvl3pPr>
            <a:lvl4pPr marL="333375" indent="0">
              <a:buNone/>
              <a:defRPr/>
            </a:lvl4pPr>
            <a:lvl5pPr marL="404812" indent="0">
              <a:buNone/>
              <a:defRPr/>
            </a:lvl5pPr>
          </a:lstStyle>
          <a:p>
            <a:pPr lvl="0"/>
            <a:r>
              <a:rPr lang="en-US" smtClean="0"/>
              <a:t>Name</a:t>
            </a:r>
            <a:endParaRPr lang="en-US" dirty="0"/>
          </a:p>
        </p:txBody>
      </p:sp>
      <p:sp>
        <p:nvSpPr>
          <p:cNvPr id="23" name="Picture Placeholder 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5466966" y="3105151"/>
            <a:ext cx="914400" cy="12161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Photo</a:t>
            </a: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5238366" y="4321303"/>
            <a:ext cx="1371600" cy="688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142875" indent="0">
              <a:buNone/>
              <a:defRPr/>
            </a:lvl2pPr>
            <a:lvl3pPr marL="261937" indent="0">
              <a:buNone/>
              <a:defRPr/>
            </a:lvl3pPr>
            <a:lvl4pPr marL="333375" indent="0">
              <a:buNone/>
              <a:defRPr/>
            </a:lvl4pPr>
            <a:lvl5pPr marL="404812" indent="0">
              <a:buNone/>
              <a:defRPr/>
            </a:lvl5pPr>
          </a:lstStyle>
          <a:p>
            <a:pPr lvl="0"/>
            <a:r>
              <a:rPr lang="en-US" smtClean="0"/>
              <a:t>Name</a:t>
            </a:r>
            <a:endParaRPr lang="en-US" dirty="0"/>
          </a:p>
        </p:txBody>
      </p:sp>
      <p:sp>
        <p:nvSpPr>
          <p:cNvPr id="25" name="Picture Placeholder 4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7067166" y="3105151"/>
            <a:ext cx="914400" cy="12161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Photo</a:t>
            </a:r>
            <a:endParaRPr lang="en-US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838566" y="4321303"/>
            <a:ext cx="1371600" cy="688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142875" indent="0">
              <a:buNone/>
              <a:defRPr/>
            </a:lvl2pPr>
            <a:lvl3pPr marL="261937" indent="0">
              <a:buNone/>
              <a:defRPr/>
            </a:lvl3pPr>
            <a:lvl4pPr marL="333375" indent="0">
              <a:buNone/>
              <a:defRPr/>
            </a:lvl4pPr>
            <a:lvl5pPr marL="404812" indent="0">
              <a:buNone/>
              <a:defRPr/>
            </a:lvl5pPr>
          </a:lstStyle>
          <a:p>
            <a:pPr lvl="0"/>
            <a:r>
              <a:rPr lang="en-US" smtClean="0"/>
              <a:t>Name</a:t>
            </a:r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650" y="609600"/>
            <a:ext cx="0" cy="3984625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993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24966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5"/>
            <a:ext cx="3713163" cy="310197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8614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556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247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00" y="609600"/>
            <a:ext cx="0" cy="3984625"/>
          </a:xfrm>
          <a:prstGeom prst="line">
            <a:avLst/>
          </a:prstGeom>
          <a:ln w="38100" cap="flat" cmpd="sng">
            <a:solidFill>
              <a:srgbClr val="004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5555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2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874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7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01400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356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2329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70483" y="1699313"/>
            <a:ext cx="8280057" cy="26167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Drag and drop the screenshot of the module here.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37767" y="1197319"/>
            <a:ext cx="8345488" cy="377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68580" tIns="34290" rIns="68580" bIns="34290">
            <a:spAutoFit/>
          </a:bodyPr>
          <a:lstStyle/>
          <a:p>
            <a:pPr marL="56" lvl="1" algn="ctr">
              <a:defRPr/>
            </a:pPr>
            <a:r>
              <a:rPr lang="en-US" sz="2000" dirty="0" smtClean="0">
                <a:solidFill>
                  <a:srgbClr val="FFFFFF"/>
                </a:solidFill>
              </a:rPr>
              <a:t>https://</a:t>
            </a:r>
            <a:r>
              <a:rPr lang="en-US" sz="2000" dirty="0" err="1" smtClean="0">
                <a:solidFill>
                  <a:srgbClr val="FFFFFF"/>
                </a:solidFill>
              </a:rPr>
              <a:t>learninglabs.cisco.com</a:t>
            </a:r>
            <a:r>
              <a:rPr lang="en-US" sz="2000" dirty="0" smtClean="0">
                <a:solidFill>
                  <a:srgbClr val="FFFFFF"/>
                </a:solidFill>
              </a:rPr>
              <a:t>/tracks/</a:t>
            </a:r>
            <a:r>
              <a:rPr lang="en-US" sz="2000" dirty="0" err="1" smtClean="0">
                <a:solidFill>
                  <a:srgbClr val="FFFFFF"/>
                </a:solidFill>
              </a:rPr>
              <a:t>devnet</a:t>
            </a:r>
            <a:r>
              <a:rPr lang="en-US" sz="2000" dirty="0" smtClean="0">
                <a:solidFill>
                  <a:srgbClr val="FFFFFF"/>
                </a:solidFill>
              </a:rPr>
              <a:t>-express-</a:t>
            </a:r>
            <a:r>
              <a:rPr lang="en-US" sz="2000" dirty="0" err="1" smtClean="0">
                <a:solidFill>
                  <a:srgbClr val="FFFFFF"/>
                </a:solidFill>
              </a:rPr>
              <a:t>dna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38784" y="335360"/>
            <a:ext cx="1920240" cy="731837"/>
          </a:xfrm>
          <a:custGeom>
            <a:avLst/>
            <a:gdLst>
              <a:gd name="connsiteX0" fmla="*/ 0 w 1986535"/>
              <a:gd name="connsiteY0" fmla="*/ 0 h 731837"/>
              <a:gd name="connsiteX1" fmla="*/ 1620617 w 1986535"/>
              <a:gd name="connsiteY1" fmla="*/ 0 h 731837"/>
              <a:gd name="connsiteX2" fmla="*/ 1986535 w 1986535"/>
              <a:gd name="connsiteY2" fmla="*/ 365919 h 731837"/>
              <a:gd name="connsiteX3" fmla="*/ 1620617 w 1986535"/>
              <a:gd name="connsiteY3" fmla="*/ 731837 h 731837"/>
              <a:gd name="connsiteX4" fmla="*/ 0 w 1986535"/>
              <a:gd name="connsiteY4" fmla="*/ 731837 h 731837"/>
              <a:gd name="connsiteX5" fmla="*/ 0 w 1986535"/>
              <a:gd name="connsiteY5" fmla="*/ 0 h 7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6535" h="731837">
                <a:moveTo>
                  <a:pt x="0" y="0"/>
                </a:moveTo>
                <a:lnTo>
                  <a:pt x="1620617" y="0"/>
                </a:lnTo>
                <a:lnTo>
                  <a:pt x="1986535" y="365919"/>
                </a:lnTo>
                <a:lnTo>
                  <a:pt x="1620617" y="731837"/>
                </a:lnTo>
                <a:lnTo>
                  <a:pt x="0" y="7318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348" tIns="58674" rIns="212296" bIns="58674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DevNet</a:t>
            </a:r>
            <a:endParaRPr lang="en-US" sz="20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2044842" y="335360"/>
            <a:ext cx="1920240" cy="731837"/>
          </a:xfrm>
          <a:custGeom>
            <a:avLst/>
            <a:gdLst>
              <a:gd name="connsiteX0" fmla="*/ 0 w 1986535"/>
              <a:gd name="connsiteY0" fmla="*/ 0 h 731837"/>
              <a:gd name="connsiteX1" fmla="*/ 1620617 w 1986535"/>
              <a:gd name="connsiteY1" fmla="*/ 0 h 731837"/>
              <a:gd name="connsiteX2" fmla="*/ 1986535 w 1986535"/>
              <a:gd name="connsiteY2" fmla="*/ 365919 h 731837"/>
              <a:gd name="connsiteX3" fmla="*/ 1620617 w 1986535"/>
              <a:gd name="connsiteY3" fmla="*/ 731837 h 731837"/>
              <a:gd name="connsiteX4" fmla="*/ 0 w 1986535"/>
              <a:gd name="connsiteY4" fmla="*/ 731837 h 731837"/>
              <a:gd name="connsiteX5" fmla="*/ 365919 w 1986535"/>
              <a:gd name="connsiteY5" fmla="*/ 365919 h 731837"/>
              <a:gd name="connsiteX6" fmla="*/ 0 w 1986535"/>
              <a:gd name="connsiteY6" fmla="*/ 0 h 7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535" h="731837">
                <a:moveTo>
                  <a:pt x="0" y="0"/>
                </a:moveTo>
                <a:lnTo>
                  <a:pt x="1620617" y="0"/>
                </a:lnTo>
                <a:lnTo>
                  <a:pt x="1986535" y="365919"/>
                </a:lnTo>
                <a:lnTo>
                  <a:pt x="1620617" y="731837"/>
                </a:lnTo>
                <a:lnTo>
                  <a:pt x="0" y="731837"/>
                </a:lnTo>
                <a:lnTo>
                  <a:pt x="365919" y="365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205258"/>
              <a:satOff val="-19019"/>
              <a:lumOff val="9983"/>
              <a:alphaOff val="0"/>
            </a:schemeClr>
          </a:fillRef>
          <a:effectRef idx="2">
            <a:schemeClr val="accent1">
              <a:shade val="80000"/>
              <a:hueOff val="205258"/>
              <a:satOff val="-19019"/>
              <a:lumOff val="9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3930" tIns="58674" rIns="395255" bIns="58674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Discover</a:t>
            </a:r>
            <a:endParaRPr lang="en-US" sz="20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3650900" y="335360"/>
            <a:ext cx="1920240" cy="731837"/>
          </a:xfrm>
          <a:custGeom>
            <a:avLst/>
            <a:gdLst>
              <a:gd name="connsiteX0" fmla="*/ 0 w 1986535"/>
              <a:gd name="connsiteY0" fmla="*/ 0 h 731837"/>
              <a:gd name="connsiteX1" fmla="*/ 1620617 w 1986535"/>
              <a:gd name="connsiteY1" fmla="*/ 0 h 731837"/>
              <a:gd name="connsiteX2" fmla="*/ 1986535 w 1986535"/>
              <a:gd name="connsiteY2" fmla="*/ 365919 h 731837"/>
              <a:gd name="connsiteX3" fmla="*/ 1620617 w 1986535"/>
              <a:gd name="connsiteY3" fmla="*/ 731837 h 731837"/>
              <a:gd name="connsiteX4" fmla="*/ 0 w 1986535"/>
              <a:gd name="connsiteY4" fmla="*/ 731837 h 731837"/>
              <a:gd name="connsiteX5" fmla="*/ 365919 w 1986535"/>
              <a:gd name="connsiteY5" fmla="*/ 365919 h 731837"/>
              <a:gd name="connsiteX6" fmla="*/ 0 w 1986535"/>
              <a:gd name="connsiteY6" fmla="*/ 0 h 7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535" h="731837">
                <a:moveTo>
                  <a:pt x="0" y="0"/>
                </a:moveTo>
                <a:lnTo>
                  <a:pt x="1620617" y="0"/>
                </a:lnTo>
                <a:lnTo>
                  <a:pt x="1986535" y="365919"/>
                </a:lnTo>
                <a:lnTo>
                  <a:pt x="1620617" y="731837"/>
                </a:lnTo>
                <a:lnTo>
                  <a:pt x="0" y="731837"/>
                </a:lnTo>
                <a:lnTo>
                  <a:pt x="365919" y="365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410517"/>
              <a:satOff val="-38039"/>
              <a:lumOff val="19966"/>
              <a:alphaOff val="0"/>
            </a:schemeClr>
          </a:fillRef>
          <a:effectRef idx="2">
            <a:schemeClr val="accent1">
              <a:shade val="80000"/>
              <a:hueOff val="410517"/>
              <a:satOff val="-38039"/>
              <a:lumOff val="199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3930" tIns="58674" rIns="395255" bIns="58674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smtClean="0"/>
              <a:t>Learning</a:t>
            </a:r>
            <a:r>
              <a:rPr lang="en-US" sz="2000" kern="1200" baseline="0" smtClean="0"/>
              <a:t> Tracks</a:t>
            </a:r>
            <a:endParaRPr lang="en-US" sz="2000" kern="1200"/>
          </a:p>
        </p:txBody>
      </p:sp>
      <p:sp>
        <p:nvSpPr>
          <p:cNvPr id="15" name="Freeform 14"/>
          <p:cNvSpPr/>
          <p:nvPr/>
        </p:nvSpPr>
        <p:spPr>
          <a:xfrm>
            <a:off x="5256958" y="335360"/>
            <a:ext cx="1920240" cy="731837"/>
          </a:xfrm>
          <a:custGeom>
            <a:avLst/>
            <a:gdLst>
              <a:gd name="connsiteX0" fmla="*/ 0 w 1986535"/>
              <a:gd name="connsiteY0" fmla="*/ 0 h 731837"/>
              <a:gd name="connsiteX1" fmla="*/ 1620617 w 1986535"/>
              <a:gd name="connsiteY1" fmla="*/ 0 h 731837"/>
              <a:gd name="connsiteX2" fmla="*/ 1986535 w 1986535"/>
              <a:gd name="connsiteY2" fmla="*/ 365919 h 731837"/>
              <a:gd name="connsiteX3" fmla="*/ 1620617 w 1986535"/>
              <a:gd name="connsiteY3" fmla="*/ 731837 h 731837"/>
              <a:gd name="connsiteX4" fmla="*/ 0 w 1986535"/>
              <a:gd name="connsiteY4" fmla="*/ 731837 h 731837"/>
              <a:gd name="connsiteX5" fmla="*/ 365919 w 1986535"/>
              <a:gd name="connsiteY5" fmla="*/ 365919 h 731837"/>
              <a:gd name="connsiteX6" fmla="*/ 0 w 1986535"/>
              <a:gd name="connsiteY6" fmla="*/ 0 h 7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535" h="731837">
                <a:moveTo>
                  <a:pt x="0" y="0"/>
                </a:moveTo>
                <a:lnTo>
                  <a:pt x="1620617" y="0"/>
                </a:lnTo>
                <a:lnTo>
                  <a:pt x="1986535" y="365919"/>
                </a:lnTo>
                <a:lnTo>
                  <a:pt x="1620617" y="731837"/>
                </a:lnTo>
                <a:lnTo>
                  <a:pt x="0" y="731837"/>
                </a:lnTo>
                <a:lnTo>
                  <a:pt x="365919" y="365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615775"/>
              <a:satOff val="-57058"/>
              <a:lumOff val="29950"/>
              <a:alphaOff val="0"/>
            </a:schemeClr>
          </a:fillRef>
          <a:effectRef idx="2">
            <a:schemeClr val="accent1">
              <a:shade val="80000"/>
              <a:hueOff val="615775"/>
              <a:satOff val="-57058"/>
              <a:lumOff val="2995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3930" tIns="58674" rIns="393192" bIns="58674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baseline="0" dirty="0" smtClean="0"/>
              <a:t>DNA</a:t>
            </a:r>
            <a:endParaRPr lang="en-US" sz="20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6863015" y="335360"/>
            <a:ext cx="1920240" cy="731837"/>
          </a:xfrm>
          <a:custGeom>
            <a:avLst/>
            <a:gdLst>
              <a:gd name="connsiteX0" fmla="*/ 0 w 1986535"/>
              <a:gd name="connsiteY0" fmla="*/ 0 h 731837"/>
              <a:gd name="connsiteX1" fmla="*/ 1620617 w 1986535"/>
              <a:gd name="connsiteY1" fmla="*/ 0 h 731837"/>
              <a:gd name="connsiteX2" fmla="*/ 1986535 w 1986535"/>
              <a:gd name="connsiteY2" fmla="*/ 365919 h 731837"/>
              <a:gd name="connsiteX3" fmla="*/ 1620617 w 1986535"/>
              <a:gd name="connsiteY3" fmla="*/ 731837 h 731837"/>
              <a:gd name="connsiteX4" fmla="*/ 0 w 1986535"/>
              <a:gd name="connsiteY4" fmla="*/ 731837 h 731837"/>
              <a:gd name="connsiteX5" fmla="*/ 365919 w 1986535"/>
              <a:gd name="connsiteY5" fmla="*/ 365919 h 731837"/>
              <a:gd name="connsiteX6" fmla="*/ 0 w 1986535"/>
              <a:gd name="connsiteY6" fmla="*/ 0 h 7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535" h="731837">
                <a:moveTo>
                  <a:pt x="0" y="0"/>
                </a:moveTo>
                <a:lnTo>
                  <a:pt x="1620617" y="0"/>
                </a:lnTo>
                <a:lnTo>
                  <a:pt x="1986535" y="365919"/>
                </a:lnTo>
                <a:lnTo>
                  <a:pt x="1620617" y="731837"/>
                </a:lnTo>
                <a:lnTo>
                  <a:pt x="0" y="731837"/>
                </a:lnTo>
                <a:lnTo>
                  <a:pt x="365919" y="365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821034"/>
              <a:satOff val="-76077"/>
              <a:lumOff val="39933"/>
              <a:alphaOff val="0"/>
            </a:schemeClr>
          </a:fillRef>
          <a:effectRef idx="2">
            <a:schemeClr val="accent1">
              <a:shade val="80000"/>
              <a:hueOff val="821034"/>
              <a:satOff val="-76077"/>
              <a:lumOff val="399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3930" tIns="58674" rIns="395255" bIns="58674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21" name="Text Placeholder 1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63016" y="335360"/>
            <a:ext cx="1920240" cy="731837"/>
          </a:xfrm>
          <a:prstGeom prst="rect">
            <a:avLst/>
          </a:prstGeom>
        </p:spPr>
        <p:txBody>
          <a:bodyPr lIns="457200" tIns="54864" rIns="393192" bIns="54864"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142875" indent="0">
              <a:buNone/>
              <a:defRPr sz="2200">
                <a:solidFill>
                  <a:schemeClr val="bg1"/>
                </a:solidFill>
              </a:defRPr>
            </a:lvl2pPr>
            <a:lvl3pPr marL="261937" indent="0">
              <a:buNone/>
              <a:defRPr sz="2200">
                <a:solidFill>
                  <a:schemeClr val="bg1"/>
                </a:solidFill>
              </a:defRPr>
            </a:lvl3pPr>
            <a:lvl4pPr marL="333375" indent="0">
              <a:buNone/>
              <a:defRPr sz="2200">
                <a:solidFill>
                  <a:schemeClr val="bg1"/>
                </a:solidFill>
              </a:defRPr>
            </a:lvl4pPr>
            <a:lvl5pPr marL="404812" indent="0"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Module 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5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6084888" y="1622425"/>
            <a:ext cx="2319337" cy="231775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422650" y="1622425"/>
            <a:ext cx="2319338" cy="23177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cs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3588" y="1622425"/>
            <a:ext cx="2319337" cy="231775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7555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774700" y="1622425"/>
            <a:ext cx="2306638" cy="2306638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914400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3422650" y="1622425"/>
            <a:ext cx="2306638" cy="2306638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914400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6088063" y="1622425"/>
            <a:ext cx="2305050" cy="2306638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914400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5136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rgbClr val="049FD9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425201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41687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8336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2698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38130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3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36" name="Oval 3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39" name="Oval 3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638975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476647"/>
            <a:ext cx="8139112" cy="520655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68219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58585B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73768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705266"/>
            <a:ext cx="8345488" cy="2810731"/>
          </a:xfrm>
          <a:prstGeom prst="rect">
            <a:avLst/>
          </a:prstGeom>
        </p:spPr>
        <p:txBody>
          <a:bodyPr lIns="91420" tIns="45710" rIns="91420" bIns="45710">
            <a:norm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37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Lab ##</a:t>
            </a:r>
          </a:p>
          <a:p>
            <a:pPr lvl="0"/>
            <a:r>
              <a:rPr lang="en-US" dirty="0" smtClean="0"/>
              <a:t>Brief summary of what the participant will be doing / learning in this lab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437767" y="1197319"/>
            <a:ext cx="8345488" cy="377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68580" tIns="34290" rIns="68580" bIns="34290">
            <a:spAutoFit/>
          </a:bodyPr>
          <a:lstStyle/>
          <a:p>
            <a:pPr marL="56" lvl="1" algn="ctr">
              <a:defRPr/>
            </a:pPr>
            <a:r>
              <a:rPr lang="en-US" sz="2000" dirty="0" smtClean="0">
                <a:solidFill>
                  <a:srgbClr val="FFFFFF"/>
                </a:solidFill>
              </a:rPr>
              <a:t>https://</a:t>
            </a:r>
            <a:r>
              <a:rPr lang="en-US" sz="2000" dirty="0" err="1" smtClean="0">
                <a:solidFill>
                  <a:srgbClr val="FFFFFF"/>
                </a:solidFill>
              </a:rPr>
              <a:t>learninglabs.cisco.com</a:t>
            </a:r>
            <a:r>
              <a:rPr lang="en-US" sz="2000" dirty="0" smtClean="0">
                <a:solidFill>
                  <a:srgbClr val="FFFFFF"/>
                </a:solidFill>
              </a:rPr>
              <a:t>/tracks/</a:t>
            </a:r>
            <a:r>
              <a:rPr lang="en-US" sz="2000" dirty="0" err="1" smtClean="0">
                <a:solidFill>
                  <a:srgbClr val="FFFFFF"/>
                </a:solidFill>
              </a:rPr>
              <a:t>devnet</a:t>
            </a:r>
            <a:r>
              <a:rPr lang="en-US" sz="2000" dirty="0" smtClean="0">
                <a:solidFill>
                  <a:srgbClr val="FFFFFF"/>
                </a:solidFill>
              </a:rPr>
              <a:t>-express-</a:t>
            </a:r>
            <a:r>
              <a:rPr lang="en-US" sz="2000" dirty="0" err="1" smtClean="0">
                <a:solidFill>
                  <a:srgbClr val="FFFFFF"/>
                </a:solidFill>
              </a:rPr>
              <a:t>dna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>
          <a:xfrm>
            <a:off x="438784" y="335360"/>
            <a:ext cx="1920240" cy="731837"/>
          </a:xfrm>
          <a:custGeom>
            <a:avLst/>
            <a:gdLst>
              <a:gd name="connsiteX0" fmla="*/ 0 w 1986535"/>
              <a:gd name="connsiteY0" fmla="*/ 0 h 731837"/>
              <a:gd name="connsiteX1" fmla="*/ 1620617 w 1986535"/>
              <a:gd name="connsiteY1" fmla="*/ 0 h 731837"/>
              <a:gd name="connsiteX2" fmla="*/ 1986535 w 1986535"/>
              <a:gd name="connsiteY2" fmla="*/ 365919 h 731837"/>
              <a:gd name="connsiteX3" fmla="*/ 1620617 w 1986535"/>
              <a:gd name="connsiteY3" fmla="*/ 731837 h 731837"/>
              <a:gd name="connsiteX4" fmla="*/ 0 w 1986535"/>
              <a:gd name="connsiteY4" fmla="*/ 731837 h 731837"/>
              <a:gd name="connsiteX5" fmla="*/ 0 w 1986535"/>
              <a:gd name="connsiteY5" fmla="*/ 0 h 7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6535" h="731837">
                <a:moveTo>
                  <a:pt x="0" y="0"/>
                </a:moveTo>
                <a:lnTo>
                  <a:pt x="1620617" y="0"/>
                </a:lnTo>
                <a:lnTo>
                  <a:pt x="1986535" y="365919"/>
                </a:lnTo>
                <a:lnTo>
                  <a:pt x="1620617" y="731837"/>
                </a:lnTo>
                <a:lnTo>
                  <a:pt x="0" y="7318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348" tIns="58674" rIns="212296" bIns="58674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DevNet</a:t>
            </a:r>
            <a:endParaRPr lang="en-US" sz="2000" kern="1200" dirty="0"/>
          </a:p>
        </p:txBody>
      </p:sp>
      <p:sp>
        <p:nvSpPr>
          <p:cNvPr id="10" name="Freeform 9"/>
          <p:cNvSpPr/>
          <p:nvPr userDrawn="1"/>
        </p:nvSpPr>
        <p:spPr>
          <a:xfrm>
            <a:off x="2044842" y="335360"/>
            <a:ext cx="1920240" cy="731837"/>
          </a:xfrm>
          <a:custGeom>
            <a:avLst/>
            <a:gdLst>
              <a:gd name="connsiteX0" fmla="*/ 0 w 1986535"/>
              <a:gd name="connsiteY0" fmla="*/ 0 h 731837"/>
              <a:gd name="connsiteX1" fmla="*/ 1620617 w 1986535"/>
              <a:gd name="connsiteY1" fmla="*/ 0 h 731837"/>
              <a:gd name="connsiteX2" fmla="*/ 1986535 w 1986535"/>
              <a:gd name="connsiteY2" fmla="*/ 365919 h 731837"/>
              <a:gd name="connsiteX3" fmla="*/ 1620617 w 1986535"/>
              <a:gd name="connsiteY3" fmla="*/ 731837 h 731837"/>
              <a:gd name="connsiteX4" fmla="*/ 0 w 1986535"/>
              <a:gd name="connsiteY4" fmla="*/ 731837 h 731837"/>
              <a:gd name="connsiteX5" fmla="*/ 365919 w 1986535"/>
              <a:gd name="connsiteY5" fmla="*/ 365919 h 731837"/>
              <a:gd name="connsiteX6" fmla="*/ 0 w 1986535"/>
              <a:gd name="connsiteY6" fmla="*/ 0 h 7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535" h="731837">
                <a:moveTo>
                  <a:pt x="0" y="0"/>
                </a:moveTo>
                <a:lnTo>
                  <a:pt x="1620617" y="0"/>
                </a:lnTo>
                <a:lnTo>
                  <a:pt x="1986535" y="365919"/>
                </a:lnTo>
                <a:lnTo>
                  <a:pt x="1620617" y="731837"/>
                </a:lnTo>
                <a:lnTo>
                  <a:pt x="0" y="731837"/>
                </a:lnTo>
                <a:lnTo>
                  <a:pt x="365919" y="365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205258"/>
              <a:satOff val="-19019"/>
              <a:lumOff val="9983"/>
              <a:alphaOff val="0"/>
            </a:schemeClr>
          </a:fillRef>
          <a:effectRef idx="2">
            <a:schemeClr val="accent1">
              <a:shade val="80000"/>
              <a:hueOff val="205258"/>
              <a:satOff val="-19019"/>
              <a:lumOff val="9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3930" tIns="58674" rIns="395255" bIns="58674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Discover</a:t>
            </a:r>
            <a:endParaRPr lang="en-US" sz="2000" kern="1200" dirty="0"/>
          </a:p>
        </p:txBody>
      </p:sp>
      <p:sp>
        <p:nvSpPr>
          <p:cNvPr id="11" name="Freeform 10"/>
          <p:cNvSpPr/>
          <p:nvPr userDrawn="1"/>
        </p:nvSpPr>
        <p:spPr>
          <a:xfrm>
            <a:off x="3650900" y="335360"/>
            <a:ext cx="1920240" cy="731837"/>
          </a:xfrm>
          <a:custGeom>
            <a:avLst/>
            <a:gdLst>
              <a:gd name="connsiteX0" fmla="*/ 0 w 1986535"/>
              <a:gd name="connsiteY0" fmla="*/ 0 h 731837"/>
              <a:gd name="connsiteX1" fmla="*/ 1620617 w 1986535"/>
              <a:gd name="connsiteY1" fmla="*/ 0 h 731837"/>
              <a:gd name="connsiteX2" fmla="*/ 1986535 w 1986535"/>
              <a:gd name="connsiteY2" fmla="*/ 365919 h 731837"/>
              <a:gd name="connsiteX3" fmla="*/ 1620617 w 1986535"/>
              <a:gd name="connsiteY3" fmla="*/ 731837 h 731837"/>
              <a:gd name="connsiteX4" fmla="*/ 0 w 1986535"/>
              <a:gd name="connsiteY4" fmla="*/ 731837 h 731837"/>
              <a:gd name="connsiteX5" fmla="*/ 365919 w 1986535"/>
              <a:gd name="connsiteY5" fmla="*/ 365919 h 731837"/>
              <a:gd name="connsiteX6" fmla="*/ 0 w 1986535"/>
              <a:gd name="connsiteY6" fmla="*/ 0 h 7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535" h="731837">
                <a:moveTo>
                  <a:pt x="0" y="0"/>
                </a:moveTo>
                <a:lnTo>
                  <a:pt x="1620617" y="0"/>
                </a:lnTo>
                <a:lnTo>
                  <a:pt x="1986535" y="365919"/>
                </a:lnTo>
                <a:lnTo>
                  <a:pt x="1620617" y="731837"/>
                </a:lnTo>
                <a:lnTo>
                  <a:pt x="0" y="731837"/>
                </a:lnTo>
                <a:lnTo>
                  <a:pt x="365919" y="365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410517"/>
              <a:satOff val="-38039"/>
              <a:lumOff val="19966"/>
              <a:alphaOff val="0"/>
            </a:schemeClr>
          </a:fillRef>
          <a:effectRef idx="2">
            <a:schemeClr val="accent1">
              <a:shade val="80000"/>
              <a:hueOff val="410517"/>
              <a:satOff val="-38039"/>
              <a:lumOff val="199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3930" tIns="58674" rIns="395255" bIns="58674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smtClean="0"/>
              <a:t>Learning</a:t>
            </a:r>
            <a:r>
              <a:rPr lang="en-US" sz="2000" kern="1200" baseline="0" smtClean="0"/>
              <a:t> Tracks</a:t>
            </a:r>
            <a:endParaRPr lang="en-US" sz="2000" kern="1200"/>
          </a:p>
        </p:txBody>
      </p:sp>
      <p:sp>
        <p:nvSpPr>
          <p:cNvPr id="12" name="Freeform 11"/>
          <p:cNvSpPr/>
          <p:nvPr userDrawn="1"/>
        </p:nvSpPr>
        <p:spPr>
          <a:xfrm>
            <a:off x="5256958" y="335360"/>
            <a:ext cx="1920240" cy="731837"/>
          </a:xfrm>
          <a:custGeom>
            <a:avLst/>
            <a:gdLst>
              <a:gd name="connsiteX0" fmla="*/ 0 w 1986535"/>
              <a:gd name="connsiteY0" fmla="*/ 0 h 731837"/>
              <a:gd name="connsiteX1" fmla="*/ 1620617 w 1986535"/>
              <a:gd name="connsiteY1" fmla="*/ 0 h 731837"/>
              <a:gd name="connsiteX2" fmla="*/ 1986535 w 1986535"/>
              <a:gd name="connsiteY2" fmla="*/ 365919 h 731837"/>
              <a:gd name="connsiteX3" fmla="*/ 1620617 w 1986535"/>
              <a:gd name="connsiteY3" fmla="*/ 731837 h 731837"/>
              <a:gd name="connsiteX4" fmla="*/ 0 w 1986535"/>
              <a:gd name="connsiteY4" fmla="*/ 731837 h 731837"/>
              <a:gd name="connsiteX5" fmla="*/ 365919 w 1986535"/>
              <a:gd name="connsiteY5" fmla="*/ 365919 h 731837"/>
              <a:gd name="connsiteX6" fmla="*/ 0 w 1986535"/>
              <a:gd name="connsiteY6" fmla="*/ 0 h 7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535" h="731837">
                <a:moveTo>
                  <a:pt x="0" y="0"/>
                </a:moveTo>
                <a:lnTo>
                  <a:pt x="1620617" y="0"/>
                </a:lnTo>
                <a:lnTo>
                  <a:pt x="1986535" y="365919"/>
                </a:lnTo>
                <a:lnTo>
                  <a:pt x="1620617" y="731837"/>
                </a:lnTo>
                <a:lnTo>
                  <a:pt x="0" y="731837"/>
                </a:lnTo>
                <a:lnTo>
                  <a:pt x="365919" y="365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615775"/>
              <a:satOff val="-57058"/>
              <a:lumOff val="29950"/>
              <a:alphaOff val="0"/>
            </a:schemeClr>
          </a:fillRef>
          <a:effectRef idx="2">
            <a:schemeClr val="accent1">
              <a:shade val="80000"/>
              <a:hueOff val="615775"/>
              <a:satOff val="-57058"/>
              <a:lumOff val="2995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3930" tIns="58674" rIns="393192" bIns="58674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baseline="0" dirty="0" smtClean="0"/>
              <a:t>DNA</a:t>
            </a:r>
            <a:endParaRPr lang="en-US" sz="2000" kern="1200" dirty="0"/>
          </a:p>
        </p:txBody>
      </p:sp>
      <p:sp>
        <p:nvSpPr>
          <p:cNvPr id="13" name="Freeform 12"/>
          <p:cNvSpPr/>
          <p:nvPr userDrawn="1"/>
        </p:nvSpPr>
        <p:spPr>
          <a:xfrm>
            <a:off x="6863015" y="335360"/>
            <a:ext cx="1920240" cy="731837"/>
          </a:xfrm>
          <a:custGeom>
            <a:avLst/>
            <a:gdLst>
              <a:gd name="connsiteX0" fmla="*/ 0 w 1986535"/>
              <a:gd name="connsiteY0" fmla="*/ 0 h 731837"/>
              <a:gd name="connsiteX1" fmla="*/ 1620617 w 1986535"/>
              <a:gd name="connsiteY1" fmla="*/ 0 h 731837"/>
              <a:gd name="connsiteX2" fmla="*/ 1986535 w 1986535"/>
              <a:gd name="connsiteY2" fmla="*/ 365919 h 731837"/>
              <a:gd name="connsiteX3" fmla="*/ 1620617 w 1986535"/>
              <a:gd name="connsiteY3" fmla="*/ 731837 h 731837"/>
              <a:gd name="connsiteX4" fmla="*/ 0 w 1986535"/>
              <a:gd name="connsiteY4" fmla="*/ 731837 h 731837"/>
              <a:gd name="connsiteX5" fmla="*/ 365919 w 1986535"/>
              <a:gd name="connsiteY5" fmla="*/ 365919 h 731837"/>
              <a:gd name="connsiteX6" fmla="*/ 0 w 1986535"/>
              <a:gd name="connsiteY6" fmla="*/ 0 h 7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535" h="731837">
                <a:moveTo>
                  <a:pt x="0" y="0"/>
                </a:moveTo>
                <a:lnTo>
                  <a:pt x="1620617" y="0"/>
                </a:lnTo>
                <a:lnTo>
                  <a:pt x="1986535" y="365919"/>
                </a:lnTo>
                <a:lnTo>
                  <a:pt x="1620617" y="731837"/>
                </a:lnTo>
                <a:lnTo>
                  <a:pt x="0" y="731837"/>
                </a:lnTo>
                <a:lnTo>
                  <a:pt x="365919" y="365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821034"/>
              <a:satOff val="-76077"/>
              <a:lumOff val="39933"/>
              <a:alphaOff val="0"/>
            </a:schemeClr>
          </a:fillRef>
          <a:effectRef idx="2">
            <a:schemeClr val="accent1">
              <a:shade val="80000"/>
              <a:hueOff val="821034"/>
              <a:satOff val="-76077"/>
              <a:lumOff val="399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3930" tIns="58674" rIns="395255" bIns="58674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863016" y="335360"/>
            <a:ext cx="1920240" cy="731837"/>
          </a:xfrm>
          <a:prstGeom prst="rect">
            <a:avLst/>
          </a:prstGeom>
        </p:spPr>
        <p:txBody>
          <a:bodyPr lIns="457200" tIns="54864" rIns="393192" bIns="54864"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142875" indent="0">
              <a:buNone/>
              <a:defRPr sz="2200">
                <a:solidFill>
                  <a:schemeClr val="bg1"/>
                </a:solidFill>
              </a:defRPr>
            </a:lvl2pPr>
            <a:lvl3pPr marL="261937" indent="0">
              <a:buNone/>
              <a:defRPr sz="2200">
                <a:solidFill>
                  <a:schemeClr val="bg1"/>
                </a:solidFill>
              </a:defRPr>
            </a:lvl3pPr>
            <a:lvl4pPr marL="333375" indent="0">
              <a:buNone/>
              <a:defRPr sz="2200">
                <a:solidFill>
                  <a:schemeClr val="bg1"/>
                </a:solidFill>
              </a:defRPr>
            </a:lvl4pPr>
            <a:lvl5pPr marL="404812" indent="0"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Module XX</a:t>
            </a:r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47628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4037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/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53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275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9976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100"/>
            <a:ext cx="3630612" cy="38703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37669" y="546734"/>
            <a:ext cx="4349918" cy="813985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 sz="2500">
                <a:solidFill>
                  <a:srgbClr val="555558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05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496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37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54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https://github.com/akshayakumar/IoTHackathon</a:t>
            </a:r>
            <a:endParaRPr lang="en-US">
              <a:ea typeface="ＭＳ Ｐゴシック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6616" y="217715"/>
            <a:ext cx="8513064" cy="7654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934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t="1045" r="7669"/>
          <a:stretch/>
        </p:blipFill>
        <p:spPr>
          <a:xfrm>
            <a:off x="0" y="1646117"/>
            <a:ext cx="2403730" cy="252583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11480" y="209550"/>
            <a:ext cx="716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>
                <a:solidFill>
                  <a:schemeClr val="tx1"/>
                </a:solidFill>
              </a:rPr>
              <a:t>Get your hands dirty with …</a:t>
            </a:r>
          </a:p>
          <a:p>
            <a:r>
              <a:rPr lang="en-US" sz="4400" dirty="0" smtClean="0">
                <a:solidFill>
                  <a:schemeClr val="tx1"/>
                </a:solidFill>
              </a:rPr>
              <a:t>The Mission!</a:t>
            </a:r>
            <a:endParaRPr lang="en-GB" sz="4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38" y="4434794"/>
            <a:ext cx="3303664" cy="5889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2" y="3717111"/>
            <a:ext cx="1695477" cy="1374920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8436679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17639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1131887"/>
            <a:ext cx="8277344" cy="345598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03225" y="195263"/>
            <a:ext cx="8345488" cy="720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65467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1903175"/>
            <a:ext cx="4572000" cy="76944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4400" dirty="0" smtClean="0"/>
              <a:t>@DevNet</a:t>
            </a:r>
            <a:endParaRPr lang="en-US" sz="440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571999" y="1903174"/>
            <a:ext cx="4572001" cy="769441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ctr"/>
            <a:r>
              <a:rPr lang="en-US" sz="3200" baseline="0" dirty="0" smtClean="0"/>
              <a:t>#DevNetExpress</a:t>
            </a:r>
            <a:endParaRPr lang="en-US" sz="320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1999" y="1903174"/>
            <a:ext cx="0" cy="7694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59" y="3277312"/>
            <a:ext cx="386585" cy="386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59" y="2829128"/>
            <a:ext cx="426681" cy="426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24" y="3657211"/>
            <a:ext cx="447702" cy="440596"/>
          </a:xfrm>
          <a:prstGeom prst="rect">
            <a:avLst/>
          </a:prstGeom>
        </p:spPr>
      </p:pic>
    </p:spTree>
    <p:extLst/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w/Presente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0"/>
          <p:cNvSpPr>
            <a:spLocks noGrp="1"/>
          </p:cNvSpPr>
          <p:nvPr userDrawn="1"/>
        </p:nvSpPr>
        <p:spPr>
          <a:xfrm>
            <a:off x="4526283" y="1996227"/>
            <a:ext cx="915637" cy="1221088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/>
              <a:t>Presenter</a:t>
            </a:r>
          </a:p>
          <a:p>
            <a:r>
              <a:rPr lang="en-US" dirty="0"/>
              <a:t>Photo</a:t>
            </a:r>
          </a:p>
        </p:txBody>
      </p:sp>
      <p:sp>
        <p:nvSpPr>
          <p:cNvPr id="20" name="TextBox 1"/>
          <p:cNvSpPr txBox="1"/>
          <p:nvPr userDrawn="1"/>
        </p:nvSpPr>
        <p:spPr>
          <a:xfrm>
            <a:off x="399256" y="619012"/>
            <a:ext cx="8345488" cy="7318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+mj-lt"/>
              </a:rPr>
              <a:t>Connect with Us and</a:t>
            </a:r>
            <a:r>
              <a:rPr lang="en-US" sz="3200" baseline="0" dirty="0">
                <a:solidFill>
                  <a:schemeClr val="tx1"/>
                </a:solidFill>
                <a:latin typeface="+mj-lt"/>
              </a:rPr>
              <a:t> share Your Story</a:t>
            </a:r>
            <a:r>
              <a:rPr lang="mr-IN" sz="3200" baseline="0" dirty="0">
                <a:solidFill>
                  <a:schemeClr val="tx1"/>
                </a:solidFill>
                <a:latin typeface="+mj-lt"/>
              </a:rPr>
              <a:t>…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TextBox 2"/>
          <p:cNvSpPr txBox="1"/>
          <p:nvPr userDrawn="1"/>
        </p:nvSpPr>
        <p:spPr>
          <a:xfrm>
            <a:off x="399256" y="1997629"/>
            <a:ext cx="3901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3600" b="0" dirty="0"/>
              <a:t>@</a:t>
            </a:r>
            <a:r>
              <a:rPr lang="en-US" sz="3600" b="0" dirty="0" err="1"/>
              <a:t>CiscoDevNet</a:t>
            </a:r>
            <a:endParaRPr lang="en-US" sz="3600" b="0" dirty="0"/>
          </a:p>
          <a:p>
            <a:r>
              <a:rPr lang="en-US" sz="3600" b="0" dirty="0"/>
              <a:t>#</a:t>
            </a:r>
            <a:r>
              <a:rPr lang="en-US" sz="3600" b="0" dirty="0" err="1"/>
              <a:t>DevNetExpress</a:t>
            </a:r>
            <a:endParaRPr lang="en-US" sz="3600" b="0" dirty="0"/>
          </a:p>
        </p:txBody>
      </p:sp>
      <p:sp>
        <p:nvSpPr>
          <p:cNvPr id="24" name="Text Placeholder 11"/>
          <p:cNvSpPr>
            <a:spLocks noGrp="1"/>
          </p:cNvSpPr>
          <p:nvPr userDrawn="1"/>
        </p:nvSpPr>
        <p:spPr>
          <a:xfrm>
            <a:off x="5441922" y="1997630"/>
            <a:ext cx="3302822" cy="3959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lvl="0"/>
            <a:r>
              <a:rPr lang="en-US" dirty="0"/>
              <a:t>&lt;Your Name&gt;</a:t>
            </a:r>
          </a:p>
        </p:txBody>
      </p:sp>
      <p:sp>
        <p:nvSpPr>
          <p:cNvPr id="25" name="Text Placeholder 11"/>
          <p:cNvSpPr>
            <a:spLocks noGrp="1"/>
          </p:cNvSpPr>
          <p:nvPr userDrawn="1"/>
        </p:nvSpPr>
        <p:spPr>
          <a:xfrm>
            <a:off x="5441922" y="2433310"/>
            <a:ext cx="3302822" cy="3721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lvl="0"/>
            <a:r>
              <a:rPr lang="en-US" dirty="0"/>
              <a:t>&lt;Your Title&gt;</a:t>
            </a:r>
          </a:p>
        </p:txBody>
      </p:sp>
      <p:sp>
        <p:nvSpPr>
          <p:cNvPr id="26" name="Text Placeholder 11"/>
          <p:cNvSpPr>
            <a:spLocks noGrp="1"/>
          </p:cNvSpPr>
          <p:nvPr userDrawn="1"/>
        </p:nvSpPr>
        <p:spPr>
          <a:xfrm>
            <a:off x="5441922" y="2845177"/>
            <a:ext cx="3302822" cy="3721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lvl="0"/>
            <a:r>
              <a:rPr lang="en-US" dirty="0"/>
              <a:t>&lt;Your Company&gt;</a:t>
            </a:r>
          </a:p>
        </p:txBody>
      </p:sp>
      <p:sp>
        <p:nvSpPr>
          <p:cNvPr id="27" name="Text Placeholder 11"/>
          <p:cNvSpPr>
            <a:spLocks noGrp="1"/>
          </p:cNvSpPr>
          <p:nvPr userDrawn="1"/>
        </p:nvSpPr>
        <p:spPr>
          <a:xfrm>
            <a:off x="5823758" y="3257044"/>
            <a:ext cx="2920986" cy="3721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lvl="0"/>
            <a:r>
              <a:rPr lang="en-US" dirty="0"/>
              <a:t>&lt;LinkedIn&gt;</a:t>
            </a:r>
          </a:p>
        </p:txBody>
      </p:sp>
      <p:sp>
        <p:nvSpPr>
          <p:cNvPr id="28" name="Text Placeholder 11"/>
          <p:cNvSpPr>
            <a:spLocks noGrp="1"/>
          </p:cNvSpPr>
          <p:nvPr userDrawn="1"/>
        </p:nvSpPr>
        <p:spPr>
          <a:xfrm>
            <a:off x="5823758" y="3682490"/>
            <a:ext cx="2920986" cy="3721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lvl="0"/>
            <a:r>
              <a:rPr lang="en-US" dirty="0"/>
              <a:t>&lt;GitHub&gt;</a:t>
            </a:r>
          </a:p>
        </p:txBody>
      </p:sp>
      <p:sp>
        <p:nvSpPr>
          <p:cNvPr id="29" name="Text Placeholder 11"/>
          <p:cNvSpPr>
            <a:spLocks noGrp="1"/>
          </p:cNvSpPr>
          <p:nvPr userDrawn="1"/>
        </p:nvSpPr>
        <p:spPr>
          <a:xfrm>
            <a:off x="5823758" y="4105130"/>
            <a:ext cx="2920986" cy="3721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lvl="0"/>
            <a:r>
              <a:rPr lang="en-US" dirty="0"/>
              <a:t>&lt;Twitter&gt;</a:t>
            </a:r>
          </a:p>
        </p:txBody>
      </p:sp>
      <p:sp>
        <p:nvSpPr>
          <p:cNvPr id="30" name="TextBox 21"/>
          <p:cNvSpPr txBox="1"/>
          <p:nvPr userDrawn="1"/>
        </p:nvSpPr>
        <p:spPr>
          <a:xfrm>
            <a:off x="399256" y="1348267"/>
            <a:ext cx="5604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If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you want to share your story, please use the following tags to connect with us: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16"/>
          <p:cNvSpPr txBox="1"/>
          <p:nvPr userDrawn="1"/>
        </p:nvSpPr>
        <p:spPr>
          <a:xfrm>
            <a:off x="399256" y="619012"/>
            <a:ext cx="8345488" cy="7318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+mj-lt"/>
              </a:rPr>
              <a:t>Connect with Us and</a:t>
            </a:r>
            <a:r>
              <a:rPr lang="en-US" sz="3200" baseline="0" dirty="0">
                <a:solidFill>
                  <a:schemeClr val="tx1"/>
                </a:solidFill>
                <a:latin typeface="+mj-lt"/>
              </a:rPr>
              <a:t> share Your Story</a:t>
            </a:r>
            <a:r>
              <a:rPr lang="mr-IN" sz="3200" baseline="0" dirty="0">
                <a:solidFill>
                  <a:schemeClr val="tx1"/>
                </a:solidFill>
                <a:latin typeface="+mj-lt"/>
              </a:rPr>
              <a:t>…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TextBox 25"/>
          <p:cNvSpPr txBox="1"/>
          <p:nvPr userDrawn="1"/>
        </p:nvSpPr>
        <p:spPr>
          <a:xfrm>
            <a:off x="399256" y="1348267"/>
            <a:ext cx="5604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If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you want to share your story, please use the following tags to connect with us: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77" y="3703993"/>
            <a:ext cx="386585" cy="38658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77" y="3255809"/>
            <a:ext cx="426681" cy="42668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442" y="4083892"/>
            <a:ext cx="447702" cy="440596"/>
          </a:xfrm>
          <a:prstGeom prst="rect">
            <a:avLst/>
          </a:prstGeom>
        </p:spPr>
      </p:pic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's Next?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1479" y="1987757"/>
            <a:ext cx="8399015" cy="914400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effectLst/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&lt;Module Name&gt;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1479" y="1562681"/>
            <a:ext cx="8399015" cy="425078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effectLst/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Module ##: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11479" y="459716"/>
            <a:ext cx="8399015" cy="64325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r>
              <a:rPr lang="en-US" sz="4400" dirty="0" smtClean="0"/>
              <a:t>What’s Next?</a:t>
            </a:r>
            <a:endParaRPr lang="en-US" sz="44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38" y="4434794"/>
            <a:ext cx="3303664" cy="5889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2" y="3717111"/>
            <a:ext cx="1695477" cy="1374920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rgbClr val="049FD9"/>
            </a:gs>
            <a:gs pos="100000">
              <a:srgbClr val="004B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</a:t>
            </a:r>
            <a:r>
              <a:rPr lang="en-US" sz="600" baseline="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679" y="4625975"/>
            <a:ext cx="424180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theme" Target="../theme/theme1.xml"/><Relationship Id="rId54" Type="http://schemas.openxmlformats.org/officeDocument/2006/relationships/image" Target="../media/image1.png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679" y="4625975"/>
            <a:ext cx="424180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76" r:id="rId2"/>
    <p:sldLayoutId id="2147484075" r:id="rId3"/>
    <p:sldLayoutId id="2147484024" r:id="rId4"/>
    <p:sldLayoutId id="2147484021" r:id="rId5"/>
    <p:sldLayoutId id="2147484018" r:id="rId6"/>
    <p:sldLayoutId id="2147484025" r:id="rId7"/>
    <p:sldLayoutId id="2147484020" r:id="rId8"/>
    <p:sldLayoutId id="2147483965" r:id="rId9"/>
    <p:sldLayoutId id="2147484012" r:id="rId10"/>
    <p:sldLayoutId id="2147483966" r:id="rId11"/>
    <p:sldLayoutId id="2147483964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  <p:sldLayoutId id="2147483973" r:id="rId19"/>
    <p:sldLayoutId id="2147483974" r:id="rId20"/>
    <p:sldLayoutId id="2147483975" r:id="rId21"/>
    <p:sldLayoutId id="2147483976" r:id="rId22"/>
    <p:sldLayoutId id="2147483977" r:id="rId23"/>
    <p:sldLayoutId id="2147483978" r:id="rId24"/>
    <p:sldLayoutId id="2147483979" r:id="rId25"/>
    <p:sldLayoutId id="2147483980" r:id="rId26"/>
    <p:sldLayoutId id="2147483981" r:id="rId27"/>
    <p:sldLayoutId id="2147483982" r:id="rId28"/>
    <p:sldLayoutId id="2147483983" r:id="rId29"/>
    <p:sldLayoutId id="2147483984" r:id="rId30"/>
    <p:sldLayoutId id="2147483985" r:id="rId31"/>
    <p:sldLayoutId id="2147484006" r:id="rId32"/>
    <p:sldLayoutId id="2147484007" r:id="rId33"/>
    <p:sldLayoutId id="2147484008" r:id="rId34"/>
    <p:sldLayoutId id="2147484010" r:id="rId35"/>
    <p:sldLayoutId id="2147484009" r:id="rId36"/>
    <p:sldLayoutId id="2147484011" r:id="rId37"/>
    <p:sldLayoutId id="2147483986" r:id="rId38"/>
    <p:sldLayoutId id="2147483987" r:id="rId39"/>
    <p:sldLayoutId id="2147483989" r:id="rId40"/>
    <p:sldLayoutId id="2147483990" r:id="rId41"/>
    <p:sldLayoutId id="2147483991" r:id="rId42"/>
    <p:sldLayoutId id="2147483992" r:id="rId43"/>
    <p:sldLayoutId id="2147483993" r:id="rId44"/>
    <p:sldLayoutId id="2147483994" r:id="rId45"/>
    <p:sldLayoutId id="2147483996" r:id="rId46"/>
    <p:sldLayoutId id="2147483997" r:id="rId47"/>
    <p:sldLayoutId id="2147483995" r:id="rId48"/>
    <p:sldLayoutId id="2147484129" r:id="rId49"/>
    <p:sldLayoutId id="2147484130" r:id="rId50"/>
    <p:sldLayoutId id="2147484131" r:id="rId51"/>
    <p:sldLayoutId id="2147484132" r:id="rId52"/>
  </p:sldLayoutIdLst>
  <p:transition spd="slow">
    <p:wipe/>
  </p:transition>
  <p:timing>
    <p:tnLst>
      <p:par>
        <p:cTn id="1" dur="indefinite" restart="never" nodeType="tmRoot"/>
      </p:par>
    </p:tnLst>
  </p:timing>
  <p:hf sldNum="0"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tx2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ex.com/products/teams/index.html" TargetMode="External"/><Relationship Id="rId4" Type="http://schemas.openxmlformats.org/officeDocument/2006/relationships/hyperlink" Target="https://developer.webex.com/blog/blog-details-9738.html" TargetMode="External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developer.ciscospark.com/" TargetMode="External"/><Relationship Id="rId3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inyurl.com/iothacke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spark.com/index.html" TargetMode="External"/><Relationship Id="rId4" Type="http://schemas.openxmlformats.org/officeDocument/2006/relationships/hyperlink" Target="https://web.ciscospark.com/rooms/new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20" Type="http://schemas.openxmlformats.org/officeDocument/2006/relationships/image" Target="../media/image31.png"/><Relationship Id="rId10" Type="http://schemas.openxmlformats.org/officeDocument/2006/relationships/image" Target="../media/image21.jpeg"/><Relationship Id="rId11" Type="http://schemas.openxmlformats.org/officeDocument/2006/relationships/image" Target="../media/image22.jpeg"/><Relationship Id="rId12" Type="http://schemas.openxmlformats.org/officeDocument/2006/relationships/image" Target="../media/image23.jpeg"/><Relationship Id="rId13" Type="http://schemas.openxmlformats.org/officeDocument/2006/relationships/image" Target="../media/image24.jpeg"/><Relationship Id="rId14" Type="http://schemas.openxmlformats.org/officeDocument/2006/relationships/image" Target="../media/image25.jpe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jpe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26" Type="http://schemas.openxmlformats.org/officeDocument/2006/relationships/image" Target="../media/image55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>
          <a:xfrm>
            <a:off x="518742" y="718786"/>
            <a:ext cx="7598042" cy="1264393"/>
          </a:xfrm>
        </p:spPr>
        <p:txBody>
          <a:bodyPr/>
          <a:lstStyle/>
          <a:p>
            <a:r>
              <a:rPr lang="en-US" altLang="en-US" sz="6600" dirty="0" smtClean="0">
                <a:ea typeface="ＭＳ Ｐゴシック" pitchFamily="34" charset="-128"/>
                <a:cs typeface="CiscoSans" pitchFamily="34" charset="0"/>
              </a:rPr>
              <a:t>Bit more than Bot</a:t>
            </a:r>
            <a:br>
              <a:rPr lang="en-US" altLang="en-US" sz="6600" dirty="0" smtClean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sz="2000" dirty="0" smtClean="0">
                <a:ea typeface="ＭＳ Ｐゴシック" pitchFamily="34" charset="-128"/>
                <a:cs typeface="CiscoSans" pitchFamily="34" charset="0"/>
              </a:rPr>
              <a:t>04/26/2018</a:t>
            </a:r>
            <a:endParaRPr altLang="en-US" sz="2000" dirty="0" smtClean="0">
              <a:ea typeface="ＭＳ Ｐゴシック" pitchFamily="34" charset="-128"/>
              <a:cs typeface="CiscoSans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0"/>
            <a:ext cx="2058862" cy="1818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01" y="2211574"/>
            <a:ext cx="1857625" cy="24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58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3278814" y="1731074"/>
            <a:ext cx="2789454" cy="470238"/>
            <a:chOff x="5263215" y="1936871"/>
            <a:chExt cx="3880785" cy="654211"/>
          </a:xfrm>
        </p:grpSpPr>
        <p:sp>
          <p:nvSpPr>
            <p:cNvPr id="24" name="Right Arrow 23"/>
            <p:cNvSpPr/>
            <p:nvPr/>
          </p:nvSpPr>
          <p:spPr>
            <a:xfrm flipH="1">
              <a:off x="5263215" y="1936871"/>
              <a:ext cx="3880785" cy="654211"/>
            </a:xfrm>
            <a:prstGeom prst="rightArrow">
              <a:avLst>
                <a:gd name="adj1" fmla="val 50000"/>
                <a:gd name="adj2" fmla="val 70598"/>
              </a:avLst>
            </a:prstGeom>
            <a:gradFill>
              <a:gsLst>
                <a:gs pos="0">
                  <a:srgbClr val="00BCFF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382170" y="2062050"/>
              <a:ext cx="3729441" cy="398717"/>
              <a:chOff x="5382170" y="2062050"/>
              <a:chExt cx="3729441" cy="398717"/>
            </a:xfrm>
          </p:grpSpPr>
          <p:sp>
            <p:nvSpPr>
              <p:cNvPr id="26" name="Freeform 25"/>
              <p:cNvSpPr>
                <a:spLocks noChangeArrowheads="1"/>
              </p:cNvSpPr>
              <p:nvPr/>
            </p:nvSpPr>
            <p:spPr bwMode="auto">
              <a:xfrm rot="16200000" flipH="1">
                <a:off x="8954212" y="2277438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2" y="240"/>
                  </a:cxn>
                  <a:cxn ang="0">
                    <a:pos x="24" y="218"/>
                  </a:cxn>
                  <a:cxn ang="0">
                    <a:pos x="6" y="179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2" y="7"/>
                  </a:cxn>
                  <a:cxn ang="0">
                    <a:pos x="90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80" y="124"/>
                  </a:cxn>
                  <a:cxn ang="0">
                    <a:pos x="173" y="179"/>
                  </a:cxn>
                  <a:cxn ang="0">
                    <a:pos x="155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5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5"/>
                  </a:cxn>
                  <a:cxn ang="0">
                    <a:pos x="75" y="40"/>
                  </a:cxn>
                  <a:cxn ang="0">
                    <a:pos x="63" y="54"/>
                  </a:cxn>
                  <a:cxn ang="0">
                    <a:pos x="56" y="81"/>
                  </a:cxn>
                  <a:cxn ang="0">
                    <a:pos x="54" y="124"/>
                  </a:cxn>
                  <a:cxn ang="0">
                    <a:pos x="56" y="167"/>
                  </a:cxn>
                  <a:cxn ang="0">
                    <a:pos x="63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3" y="245"/>
                      <a:pt x="52" y="240"/>
                    </a:cubicBezTo>
                    <a:cubicBezTo>
                      <a:pt x="41" y="235"/>
                      <a:pt x="32" y="228"/>
                      <a:pt x="24" y="218"/>
                    </a:cubicBezTo>
                    <a:cubicBezTo>
                      <a:pt x="16" y="208"/>
                      <a:pt x="10" y="195"/>
                      <a:pt x="6" y="179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3"/>
                      <a:pt x="6" y="68"/>
                    </a:cubicBezTo>
                    <a:cubicBezTo>
                      <a:pt x="10" y="52"/>
                      <a:pt x="16" y="39"/>
                      <a:pt x="24" y="29"/>
                    </a:cubicBezTo>
                    <a:cubicBezTo>
                      <a:pt x="32" y="19"/>
                      <a:pt x="41" y="12"/>
                      <a:pt x="52" y="7"/>
                    </a:cubicBezTo>
                    <a:cubicBezTo>
                      <a:pt x="63" y="2"/>
                      <a:pt x="76" y="0"/>
                      <a:pt x="90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8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6"/>
                      <a:pt x="178" y="163"/>
                      <a:pt x="173" y="179"/>
                    </a:cubicBezTo>
                    <a:cubicBezTo>
                      <a:pt x="169" y="194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7" y="240"/>
                    </a:cubicBezTo>
                    <a:cubicBezTo>
                      <a:pt x="116" y="245"/>
                      <a:pt x="103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5" y="211"/>
                      <a:pt x="100" y="210"/>
                      <a:pt x="105" y="207"/>
                    </a:cubicBezTo>
                    <a:cubicBezTo>
                      <a:pt x="109" y="205"/>
                      <a:pt x="113" y="200"/>
                      <a:pt x="116" y="193"/>
                    </a:cubicBezTo>
                    <a:cubicBezTo>
                      <a:pt x="119" y="187"/>
                      <a:pt x="121" y="178"/>
                      <a:pt x="123" y="167"/>
                    </a:cubicBezTo>
                    <a:cubicBezTo>
                      <a:pt x="124" y="155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3" y="81"/>
                    </a:cubicBezTo>
                    <a:cubicBezTo>
                      <a:pt x="121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40"/>
                    </a:cubicBezTo>
                    <a:cubicBezTo>
                      <a:pt x="101" y="37"/>
                      <a:pt x="95" y="35"/>
                      <a:pt x="90" y="35"/>
                    </a:cubicBezTo>
                    <a:cubicBezTo>
                      <a:pt x="84" y="35"/>
                      <a:pt x="79" y="37"/>
                      <a:pt x="75" y="40"/>
                    </a:cubicBezTo>
                    <a:cubicBezTo>
                      <a:pt x="70" y="42"/>
                      <a:pt x="66" y="47"/>
                      <a:pt x="63" y="54"/>
                    </a:cubicBezTo>
                    <a:cubicBezTo>
                      <a:pt x="60" y="61"/>
                      <a:pt x="58" y="69"/>
                      <a:pt x="56" y="81"/>
                    </a:cubicBezTo>
                    <a:cubicBezTo>
                      <a:pt x="55" y="92"/>
                      <a:pt x="54" y="107"/>
                      <a:pt x="54" y="124"/>
                    </a:cubicBezTo>
                    <a:cubicBezTo>
                      <a:pt x="54" y="141"/>
                      <a:pt x="55" y="155"/>
                      <a:pt x="56" y="167"/>
                    </a:cubicBezTo>
                    <a:cubicBezTo>
                      <a:pt x="58" y="178"/>
                      <a:pt x="60" y="187"/>
                      <a:pt x="63" y="193"/>
                    </a:cubicBezTo>
                    <a:cubicBezTo>
                      <a:pt x="66" y="200"/>
                      <a:pt x="70" y="205"/>
                      <a:pt x="75" y="207"/>
                    </a:cubicBezTo>
                    <a:cubicBezTo>
                      <a:pt x="79" y="210"/>
                      <a:pt x="84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27" name="Freeform 26"/>
              <p:cNvSpPr>
                <a:spLocks noChangeArrowheads="1"/>
              </p:cNvSpPr>
              <p:nvPr/>
            </p:nvSpPr>
            <p:spPr bwMode="auto">
              <a:xfrm rot="16200000" flipH="1">
                <a:off x="9018186" y="2278186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28" name="Freeform 27"/>
              <p:cNvSpPr>
                <a:spLocks noChangeArrowheads="1"/>
              </p:cNvSpPr>
              <p:nvPr/>
            </p:nvSpPr>
            <p:spPr bwMode="auto">
              <a:xfrm rot="16200000" flipH="1">
                <a:off x="9075322" y="2277438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6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4"/>
                      <a:pt x="53" y="240"/>
                    </a:cubicBezTo>
                    <a:cubicBezTo>
                      <a:pt x="42" y="235"/>
                      <a:pt x="32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6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9" y="164"/>
                      <a:pt x="174" y="179"/>
                    </a:cubicBezTo>
                    <a:cubicBezTo>
                      <a:pt x="170" y="195"/>
                      <a:pt x="163" y="207"/>
                      <a:pt x="156" y="217"/>
                    </a:cubicBezTo>
                    <a:cubicBezTo>
                      <a:pt x="148" y="227"/>
                      <a:pt x="138" y="236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6" y="193"/>
                    </a:cubicBezTo>
                    <a:cubicBezTo>
                      <a:pt x="119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79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79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29" name="Freeform 28"/>
              <p:cNvSpPr>
                <a:spLocks noChangeArrowheads="1"/>
              </p:cNvSpPr>
              <p:nvPr/>
            </p:nvSpPr>
            <p:spPr bwMode="auto">
              <a:xfrm rot="16200000" flipH="1">
                <a:off x="8960571" y="2315087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30" name="Freeform 29"/>
              <p:cNvSpPr>
                <a:spLocks noChangeArrowheads="1"/>
              </p:cNvSpPr>
              <p:nvPr/>
            </p:nvSpPr>
            <p:spPr bwMode="auto">
              <a:xfrm rot="16200000" flipH="1">
                <a:off x="9011825" y="2314338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6" y="193"/>
                    </a:cubicBezTo>
                    <a:cubicBezTo>
                      <a:pt x="119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31" name="Freeform 30"/>
              <p:cNvSpPr>
                <a:spLocks noChangeArrowheads="1"/>
              </p:cNvSpPr>
              <p:nvPr/>
            </p:nvSpPr>
            <p:spPr bwMode="auto">
              <a:xfrm rot="16200000" flipH="1">
                <a:off x="9081682" y="2315087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32" name="Freeform 31"/>
              <p:cNvSpPr>
                <a:spLocks noChangeArrowheads="1"/>
              </p:cNvSpPr>
              <p:nvPr/>
            </p:nvSpPr>
            <p:spPr bwMode="auto">
              <a:xfrm rot="16200000" flipH="1">
                <a:off x="9011825" y="21651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7" y="193"/>
                    </a:cubicBezTo>
                    <a:cubicBezTo>
                      <a:pt x="120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0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33" name="Freeform 32"/>
              <p:cNvSpPr>
                <a:spLocks noChangeArrowheads="1"/>
              </p:cNvSpPr>
              <p:nvPr/>
            </p:nvSpPr>
            <p:spPr bwMode="auto">
              <a:xfrm rot="16200000" flipH="1">
                <a:off x="9075322" y="21651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34" name="Freeform 33"/>
              <p:cNvSpPr>
                <a:spLocks noChangeArrowheads="1"/>
              </p:cNvSpPr>
              <p:nvPr/>
            </p:nvSpPr>
            <p:spPr bwMode="auto">
              <a:xfrm rot="16200000" flipH="1">
                <a:off x="8953223" y="21651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35" name="Freeform 34"/>
              <p:cNvSpPr>
                <a:spLocks noChangeArrowheads="1"/>
              </p:cNvSpPr>
              <p:nvPr/>
            </p:nvSpPr>
            <p:spPr bwMode="auto">
              <a:xfrm rot="16200000" flipH="1">
                <a:off x="9018187" y="2200901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 rot="16200000" flipH="1">
                <a:off x="9081683" y="2200901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37" name="Freeform 36"/>
              <p:cNvSpPr>
                <a:spLocks noChangeArrowheads="1"/>
              </p:cNvSpPr>
              <p:nvPr/>
            </p:nvSpPr>
            <p:spPr bwMode="auto">
              <a:xfrm rot="16200000" flipH="1">
                <a:off x="8959584" y="2200901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38" name="Freeform 37"/>
              <p:cNvSpPr>
                <a:spLocks noChangeArrowheads="1"/>
              </p:cNvSpPr>
              <p:nvPr/>
            </p:nvSpPr>
            <p:spPr bwMode="auto">
              <a:xfrm rot="16200000" flipH="1">
                <a:off x="8960571" y="2239655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7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39" name="Freeform 38"/>
              <p:cNvSpPr>
                <a:spLocks noChangeArrowheads="1"/>
              </p:cNvSpPr>
              <p:nvPr/>
            </p:nvSpPr>
            <p:spPr bwMode="auto">
              <a:xfrm rot="16200000" flipH="1">
                <a:off x="9011825" y="2238906"/>
                <a:ext cx="30677" cy="41901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0" name="Freeform 39"/>
              <p:cNvSpPr>
                <a:spLocks noChangeArrowheads="1"/>
              </p:cNvSpPr>
              <p:nvPr/>
            </p:nvSpPr>
            <p:spPr bwMode="auto">
              <a:xfrm rot="16200000" flipH="1">
                <a:off x="9081682" y="2239655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7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1" name="Freeform 40"/>
              <p:cNvSpPr>
                <a:spLocks noChangeArrowheads="1"/>
              </p:cNvSpPr>
              <p:nvPr/>
            </p:nvSpPr>
            <p:spPr bwMode="auto">
              <a:xfrm rot="16200000" flipH="1">
                <a:off x="8718011" y="22774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2" y="240"/>
                  </a:cxn>
                  <a:cxn ang="0">
                    <a:pos x="24" y="218"/>
                  </a:cxn>
                  <a:cxn ang="0">
                    <a:pos x="6" y="179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2" y="7"/>
                  </a:cxn>
                  <a:cxn ang="0">
                    <a:pos x="90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80" y="124"/>
                  </a:cxn>
                  <a:cxn ang="0">
                    <a:pos x="173" y="179"/>
                  </a:cxn>
                  <a:cxn ang="0">
                    <a:pos x="155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5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5"/>
                  </a:cxn>
                  <a:cxn ang="0">
                    <a:pos x="75" y="40"/>
                  </a:cxn>
                  <a:cxn ang="0">
                    <a:pos x="63" y="54"/>
                  </a:cxn>
                  <a:cxn ang="0">
                    <a:pos x="56" y="81"/>
                  </a:cxn>
                  <a:cxn ang="0">
                    <a:pos x="54" y="124"/>
                  </a:cxn>
                  <a:cxn ang="0">
                    <a:pos x="56" y="167"/>
                  </a:cxn>
                  <a:cxn ang="0">
                    <a:pos x="63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3" y="245"/>
                      <a:pt x="52" y="240"/>
                    </a:cubicBezTo>
                    <a:cubicBezTo>
                      <a:pt x="41" y="235"/>
                      <a:pt x="32" y="228"/>
                      <a:pt x="24" y="218"/>
                    </a:cubicBezTo>
                    <a:cubicBezTo>
                      <a:pt x="16" y="208"/>
                      <a:pt x="10" y="195"/>
                      <a:pt x="6" y="179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3"/>
                      <a:pt x="6" y="68"/>
                    </a:cubicBezTo>
                    <a:cubicBezTo>
                      <a:pt x="10" y="52"/>
                      <a:pt x="16" y="39"/>
                      <a:pt x="24" y="29"/>
                    </a:cubicBezTo>
                    <a:cubicBezTo>
                      <a:pt x="32" y="19"/>
                      <a:pt x="41" y="12"/>
                      <a:pt x="52" y="7"/>
                    </a:cubicBezTo>
                    <a:cubicBezTo>
                      <a:pt x="63" y="2"/>
                      <a:pt x="76" y="0"/>
                      <a:pt x="90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8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6"/>
                      <a:pt x="178" y="163"/>
                      <a:pt x="173" y="179"/>
                    </a:cubicBezTo>
                    <a:cubicBezTo>
                      <a:pt x="169" y="194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7" y="240"/>
                    </a:cubicBezTo>
                    <a:cubicBezTo>
                      <a:pt x="116" y="245"/>
                      <a:pt x="103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5" y="211"/>
                      <a:pt x="100" y="210"/>
                      <a:pt x="105" y="207"/>
                    </a:cubicBezTo>
                    <a:cubicBezTo>
                      <a:pt x="109" y="205"/>
                      <a:pt x="113" y="200"/>
                      <a:pt x="116" y="193"/>
                    </a:cubicBezTo>
                    <a:cubicBezTo>
                      <a:pt x="119" y="187"/>
                      <a:pt x="121" y="178"/>
                      <a:pt x="123" y="167"/>
                    </a:cubicBezTo>
                    <a:cubicBezTo>
                      <a:pt x="124" y="155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3" y="81"/>
                    </a:cubicBezTo>
                    <a:cubicBezTo>
                      <a:pt x="121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40"/>
                    </a:cubicBezTo>
                    <a:cubicBezTo>
                      <a:pt x="101" y="37"/>
                      <a:pt x="95" y="35"/>
                      <a:pt x="90" y="35"/>
                    </a:cubicBezTo>
                    <a:cubicBezTo>
                      <a:pt x="84" y="35"/>
                      <a:pt x="79" y="37"/>
                      <a:pt x="75" y="40"/>
                    </a:cubicBezTo>
                    <a:cubicBezTo>
                      <a:pt x="70" y="42"/>
                      <a:pt x="66" y="47"/>
                      <a:pt x="63" y="54"/>
                    </a:cubicBezTo>
                    <a:cubicBezTo>
                      <a:pt x="60" y="61"/>
                      <a:pt x="58" y="69"/>
                      <a:pt x="56" y="81"/>
                    </a:cubicBezTo>
                    <a:cubicBezTo>
                      <a:pt x="55" y="92"/>
                      <a:pt x="54" y="107"/>
                      <a:pt x="54" y="124"/>
                    </a:cubicBezTo>
                    <a:cubicBezTo>
                      <a:pt x="54" y="141"/>
                      <a:pt x="55" y="155"/>
                      <a:pt x="56" y="167"/>
                    </a:cubicBezTo>
                    <a:cubicBezTo>
                      <a:pt x="58" y="178"/>
                      <a:pt x="60" y="187"/>
                      <a:pt x="63" y="193"/>
                    </a:cubicBezTo>
                    <a:cubicBezTo>
                      <a:pt x="66" y="200"/>
                      <a:pt x="70" y="205"/>
                      <a:pt x="75" y="207"/>
                    </a:cubicBezTo>
                    <a:cubicBezTo>
                      <a:pt x="79" y="210"/>
                      <a:pt x="84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2" name="Freeform 41"/>
              <p:cNvSpPr>
                <a:spLocks noChangeArrowheads="1"/>
              </p:cNvSpPr>
              <p:nvPr/>
            </p:nvSpPr>
            <p:spPr bwMode="auto">
              <a:xfrm rot="16200000" flipH="1">
                <a:off x="8833986" y="22774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5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4"/>
                  </a:cxn>
                  <a:cxn ang="0">
                    <a:pos x="124" y="167"/>
                  </a:cxn>
                  <a:cxn ang="0">
                    <a:pos x="126" y="124"/>
                  </a:cxn>
                  <a:cxn ang="0">
                    <a:pos x="124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4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3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5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5"/>
                      <a:pt x="174" y="180"/>
                    </a:cubicBezTo>
                    <a:cubicBezTo>
                      <a:pt x="170" y="196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7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4" y="200"/>
                      <a:pt x="117" y="194"/>
                    </a:cubicBezTo>
                    <a:cubicBezTo>
                      <a:pt x="120" y="187"/>
                      <a:pt x="122" y="178"/>
                      <a:pt x="124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4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4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3"/>
                      <a:pt x="55" y="107"/>
                      <a:pt x="55" y="124"/>
                    </a:cubicBezTo>
                    <a:cubicBezTo>
                      <a:pt x="55" y="141"/>
                      <a:pt x="56" y="156"/>
                      <a:pt x="57" y="167"/>
                    </a:cubicBezTo>
                    <a:cubicBezTo>
                      <a:pt x="59" y="178"/>
                      <a:pt x="61" y="187"/>
                      <a:pt x="64" y="194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3" name="Freeform 42"/>
              <p:cNvSpPr>
                <a:spLocks noChangeArrowheads="1"/>
              </p:cNvSpPr>
              <p:nvPr/>
            </p:nvSpPr>
            <p:spPr bwMode="auto">
              <a:xfrm rot="16200000" flipH="1">
                <a:off x="8893096" y="22774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6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4"/>
                      <a:pt x="53" y="240"/>
                    </a:cubicBezTo>
                    <a:cubicBezTo>
                      <a:pt x="42" y="235"/>
                      <a:pt x="32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6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9" y="164"/>
                      <a:pt x="174" y="179"/>
                    </a:cubicBezTo>
                    <a:cubicBezTo>
                      <a:pt x="170" y="195"/>
                      <a:pt x="163" y="207"/>
                      <a:pt x="156" y="217"/>
                    </a:cubicBezTo>
                    <a:cubicBezTo>
                      <a:pt x="148" y="227"/>
                      <a:pt x="138" y="236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6" y="193"/>
                    </a:cubicBezTo>
                    <a:cubicBezTo>
                      <a:pt x="119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79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79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4" name="Freeform 43"/>
              <p:cNvSpPr>
                <a:spLocks noChangeArrowheads="1"/>
              </p:cNvSpPr>
              <p:nvPr/>
            </p:nvSpPr>
            <p:spPr bwMode="auto">
              <a:xfrm rot="16200000" flipH="1">
                <a:off x="8724370" y="2315083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5" name="Freeform 44"/>
              <p:cNvSpPr>
                <a:spLocks noChangeArrowheads="1"/>
              </p:cNvSpPr>
              <p:nvPr/>
            </p:nvSpPr>
            <p:spPr bwMode="auto">
              <a:xfrm rot="16200000" flipH="1">
                <a:off x="8840345" y="2315083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6" name="Freeform 45"/>
              <p:cNvSpPr>
                <a:spLocks noChangeArrowheads="1"/>
              </p:cNvSpPr>
              <p:nvPr/>
            </p:nvSpPr>
            <p:spPr bwMode="auto">
              <a:xfrm rot="16200000" flipH="1">
                <a:off x="8899456" y="2315083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7" name="Freeform 46"/>
              <p:cNvSpPr>
                <a:spLocks noChangeArrowheads="1"/>
              </p:cNvSpPr>
              <p:nvPr/>
            </p:nvSpPr>
            <p:spPr bwMode="auto">
              <a:xfrm rot="16200000" flipH="1">
                <a:off x="8840346" y="2165891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8" name="Freeform 47"/>
              <p:cNvSpPr>
                <a:spLocks noChangeArrowheads="1"/>
              </p:cNvSpPr>
              <p:nvPr/>
            </p:nvSpPr>
            <p:spPr bwMode="auto">
              <a:xfrm rot="16200000" flipH="1">
                <a:off x="8893096" y="2165142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9" name="Freeform 48"/>
              <p:cNvSpPr>
                <a:spLocks noChangeArrowheads="1"/>
              </p:cNvSpPr>
              <p:nvPr/>
            </p:nvSpPr>
            <p:spPr bwMode="auto">
              <a:xfrm rot="16200000" flipH="1">
                <a:off x="8717022" y="2165142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0" name="Freeform 49"/>
              <p:cNvSpPr>
                <a:spLocks noChangeArrowheads="1"/>
              </p:cNvSpPr>
              <p:nvPr/>
            </p:nvSpPr>
            <p:spPr bwMode="auto">
              <a:xfrm rot="16200000" flipH="1">
                <a:off x="8833986" y="2200154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4" y="218"/>
                  </a:cxn>
                  <a:cxn ang="0">
                    <a:pos x="6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2" y="7"/>
                  </a:cxn>
                  <a:cxn ang="0">
                    <a:pos x="90" y="0"/>
                  </a:cxn>
                  <a:cxn ang="0">
                    <a:pos x="127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5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4"/>
                  </a:cxn>
                  <a:cxn ang="0">
                    <a:pos x="123" y="167"/>
                  </a:cxn>
                  <a:cxn ang="0">
                    <a:pos x="125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4" y="124"/>
                  </a:cxn>
                  <a:cxn ang="0">
                    <a:pos x="57" y="167"/>
                  </a:cxn>
                  <a:cxn ang="0">
                    <a:pos x="64" y="194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2" y="228"/>
                      <a:pt x="24" y="218"/>
                    </a:cubicBezTo>
                    <a:cubicBezTo>
                      <a:pt x="17" y="208"/>
                      <a:pt x="11" y="195"/>
                      <a:pt x="6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0" y="52"/>
                      <a:pt x="16" y="39"/>
                      <a:pt x="24" y="29"/>
                    </a:cubicBezTo>
                    <a:cubicBezTo>
                      <a:pt x="32" y="19"/>
                      <a:pt x="41" y="12"/>
                      <a:pt x="52" y="7"/>
                    </a:cubicBezTo>
                    <a:cubicBezTo>
                      <a:pt x="63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7" y="7"/>
                    </a:cubicBezTo>
                    <a:cubicBezTo>
                      <a:pt x="138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5"/>
                      <a:pt x="174" y="180"/>
                    </a:cubicBezTo>
                    <a:cubicBezTo>
                      <a:pt x="169" y="196"/>
                      <a:pt x="163" y="208"/>
                      <a:pt x="155" y="218"/>
                    </a:cubicBezTo>
                    <a:cubicBezTo>
                      <a:pt x="148" y="228"/>
                      <a:pt x="138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09" y="205"/>
                      <a:pt x="113" y="200"/>
                      <a:pt x="116" y="194"/>
                    </a:cubicBezTo>
                    <a:cubicBezTo>
                      <a:pt x="119" y="187"/>
                      <a:pt x="121" y="178"/>
                      <a:pt x="123" y="167"/>
                    </a:cubicBezTo>
                    <a:cubicBezTo>
                      <a:pt x="125" y="156"/>
                      <a:pt x="125" y="141"/>
                      <a:pt x="125" y="124"/>
                    </a:cubicBezTo>
                    <a:cubicBezTo>
                      <a:pt x="125" y="107"/>
                      <a:pt x="125" y="93"/>
                      <a:pt x="123" y="81"/>
                    </a:cubicBezTo>
                    <a:cubicBezTo>
                      <a:pt x="121" y="70"/>
                      <a:pt x="119" y="61"/>
                      <a:pt x="116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4" y="36"/>
                      <a:pt x="79" y="37"/>
                      <a:pt x="75" y="40"/>
                    </a:cubicBezTo>
                    <a:cubicBezTo>
                      <a:pt x="70" y="43"/>
                      <a:pt x="67" y="47"/>
                      <a:pt x="64" y="54"/>
                    </a:cubicBezTo>
                    <a:cubicBezTo>
                      <a:pt x="61" y="61"/>
                      <a:pt x="58" y="70"/>
                      <a:pt x="57" y="81"/>
                    </a:cubicBezTo>
                    <a:cubicBezTo>
                      <a:pt x="55" y="93"/>
                      <a:pt x="54" y="107"/>
                      <a:pt x="54" y="124"/>
                    </a:cubicBezTo>
                    <a:cubicBezTo>
                      <a:pt x="54" y="141"/>
                      <a:pt x="55" y="156"/>
                      <a:pt x="57" y="167"/>
                    </a:cubicBezTo>
                    <a:cubicBezTo>
                      <a:pt x="58" y="178"/>
                      <a:pt x="61" y="187"/>
                      <a:pt x="64" y="194"/>
                    </a:cubicBezTo>
                    <a:cubicBezTo>
                      <a:pt x="67" y="200"/>
                      <a:pt x="70" y="205"/>
                      <a:pt x="75" y="207"/>
                    </a:cubicBezTo>
                    <a:cubicBezTo>
                      <a:pt x="79" y="210"/>
                      <a:pt x="84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1" name="Freeform 50"/>
              <p:cNvSpPr>
                <a:spLocks noChangeArrowheads="1"/>
              </p:cNvSpPr>
              <p:nvPr/>
            </p:nvSpPr>
            <p:spPr bwMode="auto">
              <a:xfrm rot="16200000" flipH="1">
                <a:off x="8899456" y="2200902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2" name="Freeform 51"/>
              <p:cNvSpPr>
                <a:spLocks noChangeArrowheads="1"/>
              </p:cNvSpPr>
              <p:nvPr/>
            </p:nvSpPr>
            <p:spPr bwMode="auto">
              <a:xfrm rot="16200000" flipH="1">
                <a:off x="8723382" y="2200902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3" name="Freeform 52"/>
              <p:cNvSpPr>
                <a:spLocks noChangeArrowheads="1"/>
              </p:cNvSpPr>
              <p:nvPr/>
            </p:nvSpPr>
            <p:spPr bwMode="auto">
              <a:xfrm rot="16200000" flipH="1">
                <a:off x="8724370" y="2239657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7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 rot="16200000" flipH="1">
                <a:off x="8701028" y="2239738"/>
                <a:ext cx="179869" cy="41901"/>
                <a:chOff x="9545400" y="4229340"/>
                <a:chExt cx="179869" cy="41901"/>
              </a:xfrm>
              <a:solidFill>
                <a:schemeClr val="bg1">
                  <a:alpha val="46000"/>
                </a:schemeClr>
              </a:solidFill>
            </p:grpSpPr>
            <p:sp>
              <p:nvSpPr>
                <p:cNvPr id="331" name="Freeform 330"/>
                <p:cNvSpPr>
                  <a:spLocks noChangeArrowheads="1"/>
                </p:cNvSpPr>
                <p:nvPr/>
              </p:nvSpPr>
              <p:spPr bwMode="auto">
                <a:xfrm>
                  <a:off x="9664058" y="4230089"/>
                  <a:ext cx="17958" cy="40405"/>
                </a:xfrm>
                <a:custGeom>
                  <a:avLst/>
                  <a:gdLst/>
                  <a:ahLst/>
                  <a:cxnLst>
                    <a:cxn ang="0">
                      <a:pos x="54" y="49"/>
                    </a:cxn>
                    <a:cxn ang="0">
                      <a:pos x="0" y="77"/>
                    </a:cxn>
                    <a:cxn ang="0">
                      <a:pos x="0" y="29"/>
                    </a:cxn>
                    <a:cxn ang="0">
                      <a:pos x="55" y="0"/>
                    </a:cxn>
                    <a:cxn ang="0">
                      <a:pos x="107" y="0"/>
                    </a:cxn>
                    <a:cxn ang="0">
                      <a:pos x="107" y="237"/>
                    </a:cxn>
                    <a:cxn ang="0">
                      <a:pos x="54" y="237"/>
                    </a:cxn>
                    <a:cxn ang="0">
                      <a:pos x="54" y="49"/>
                    </a:cxn>
                  </a:cxnLst>
                  <a:rect l="0" t="0" r="r" b="b"/>
                  <a:pathLst>
                    <a:path w="108" h="238">
                      <a:moveTo>
                        <a:pt x="54" y="49"/>
                      </a:moveTo>
                      <a:lnTo>
                        <a:pt x="0" y="77"/>
                      </a:lnTo>
                      <a:lnTo>
                        <a:pt x="0" y="29"/>
                      </a:lnTo>
                      <a:lnTo>
                        <a:pt x="55" y="0"/>
                      </a:lnTo>
                      <a:lnTo>
                        <a:pt x="107" y="0"/>
                      </a:lnTo>
                      <a:lnTo>
                        <a:pt x="107" y="237"/>
                      </a:lnTo>
                      <a:lnTo>
                        <a:pt x="54" y="237"/>
                      </a:lnTo>
                      <a:lnTo>
                        <a:pt x="54" y="49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676767"/>
                    </a:solidFill>
                  </a:endParaRPr>
                </a:p>
              </p:txBody>
            </p:sp>
            <p:sp>
              <p:nvSpPr>
                <p:cNvPr id="332" name="Freeform 331"/>
                <p:cNvSpPr>
                  <a:spLocks noChangeArrowheads="1"/>
                </p:cNvSpPr>
                <p:nvPr/>
              </p:nvSpPr>
              <p:spPr bwMode="auto">
                <a:xfrm>
                  <a:off x="9694592" y="4229340"/>
                  <a:ext cx="30677" cy="41901"/>
                </a:xfrm>
                <a:custGeom>
                  <a:avLst/>
                  <a:gdLst/>
                  <a:ahLst/>
                  <a:cxnLst>
                    <a:cxn ang="0">
                      <a:pos x="90" y="247"/>
                    </a:cxn>
                    <a:cxn ang="0">
                      <a:pos x="53" y="240"/>
                    </a:cxn>
                    <a:cxn ang="0">
                      <a:pos x="25" y="218"/>
                    </a:cxn>
                    <a:cxn ang="0">
                      <a:pos x="7" y="180"/>
                    </a:cxn>
                    <a:cxn ang="0">
                      <a:pos x="0" y="124"/>
                    </a:cxn>
                    <a:cxn ang="0">
                      <a:pos x="6" y="68"/>
                    </a:cxn>
                    <a:cxn ang="0">
                      <a:pos x="24" y="29"/>
                    </a:cxn>
                    <a:cxn ang="0">
                      <a:pos x="53" y="7"/>
                    </a:cxn>
                    <a:cxn ang="0">
                      <a:pos x="90" y="0"/>
                    </a:cxn>
                    <a:cxn ang="0">
                      <a:pos x="128" y="7"/>
                    </a:cxn>
                    <a:cxn ang="0">
                      <a:pos x="156" y="29"/>
                    </a:cxn>
                    <a:cxn ang="0">
                      <a:pos x="174" y="68"/>
                    </a:cxn>
                    <a:cxn ang="0">
                      <a:pos x="180" y="124"/>
                    </a:cxn>
                    <a:cxn ang="0">
                      <a:pos x="174" y="180"/>
                    </a:cxn>
                    <a:cxn ang="0">
                      <a:pos x="156" y="218"/>
                    </a:cxn>
                    <a:cxn ang="0">
                      <a:pos x="127" y="240"/>
                    </a:cxn>
                    <a:cxn ang="0">
                      <a:pos x="90" y="247"/>
                    </a:cxn>
                    <a:cxn ang="0">
                      <a:pos x="90" y="211"/>
                    </a:cxn>
                    <a:cxn ang="0">
                      <a:pos x="105" y="207"/>
                    </a:cxn>
                    <a:cxn ang="0">
                      <a:pos x="116" y="193"/>
                    </a:cxn>
                    <a:cxn ang="0">
                      <a:pos x="123" y="167"/>
                    </a:cxn>
                    <a:cxn ang="0">
                      <a:pos x="126" y="124"/>
                    </a:cxn>
                    <a:cxn ang="0">
                      <a:pos x="123" y="81"/>
                    </a:cxn>
                    <a:cxn ang="0">
                      <a:pos x="116" y="54"/>
                    </a:cxn>
                    <a:cxn ang="0">
                      <a:pos x="105" y="40"/>
                    </a:cxn>
                    <a:cxn ang="0">
                      <a:pos x="90" y="36"/>
                    </a:cxn>
                    <a:cxn ang="0">
                      <a:pos x="75" y="40"/>
                    </a:cxn>
                    <a:cxn ang="0">
                      <a:pos x="64" y="54"/>
                    </a:cxn>
                    <a:cxn ang="0">
                      <a:pos x="57" y="81"/>
                    </a:cxn>
                    <a:cxn ang="0">
                      <a:pos x="55" y="124"/>
                    </a:cxn>
                    <a:cxn ang="0">
                      <a:pos x="57" y="167"/>
                    </a:cxn>
                    <a:cxn ang="0">
                      <a:pos x="64" y="193"/>
                    </a:cxn>
                    <a:cxn ang="0">
                      <a:pos x="75" y="207"/>
                    </a:cxn>
                    <a:cxn ang="0">
                      <a:pos x="90" y="211"/>
                    </a:cxn>
                  </a:cxnLst>
                  <a:rect l="0" t="0" r="r" b="b"/>
                  <a:pathLst>
                    <a:path w="181" h="248">
                      <a:moveTo>
                        <a:pt x="90" y="247"/>
                      </a:moveTo>
                      <a:cubicBezTo>
                        <a:pt x="76" y="247"/>
                        <a:pt x="64" y="245"/>
                        <a:pt x="53" y="240"/>
                      </a:cubicBezTo>
                      <a:cubicBezTo>
                        <a:pt x="42" y="235"/>
                        <a:pt x="33" y="228"/>
                        <a:pt x="25" y="218"/>
                      </a:cubicBezTo>
                      <a:cubicBezTo>
                        <a:pt x="17" y="208"/>
                        <a:pt x="11" y="195"/>
                        <a:pt x="7" y="180"/>
                      </a:cubicBezTo>
                      <a:cubicBezTo>
                        <a:pt x="2" y="164"/>
                        <a:pt x="0" y="146"/>
                        <a:pt x="0" y="124"/>
                      </a:cubicBezTo>
                      <a:cubicBezTo>
                        <a:pt x="0" y="102"/>
                        <a:pt x="2" y="84"/>
                        <a:pt x="6" y="68"/>
                      </a:cubicBezTo>
                      <a:cubicBezTo>
                        <a:pt x="11" y="52"/>
                        <a:pt x="17" y="39"/>
                        <a:pt x="24" y="29"/>
                      </a:cubicBezTo>
                      <a:cubicBezTo>
                        <a:pt x="32" y="19"/>
                        <a:pt x="42" y="12"/>
                        <a:pt x="53" y="7"/>
                      </a:cubicBezTo>
                      <a:cubicBezTo>
                        <a:pt x="64" y="2"/>
                        <a:pt x="76" y="0"/>
                        <a:pt x="90" y="0"/>
                      </a:cubicBezTo>
                      <a:cubicBezTo>
                        <a:pt x="104" y="0"/>
                        <a:pt x="116" y="2"/>
                        <a:pt x="128" y="7"/>
                      </a:cubicBezTo>
                      <a:cubicBezTo>
                        <a:pt x="139" y="12"/>
                        <a:pt x="148" y="19"/>
                        <a:pt x="156" y="29"/>
                      </a:cubicBezTo>
                      <a:cubicBezTo>
                        <a:pt x="164" y="39"/>
                        <a:pt x="170" y="52"/>
                        <a:pt x="174" y="68"/>
                      </a:cubicBezTo>
                      <a:cubicBezTo>
                        <a:pt x="178" y="84"/>
                        <a:pt x="180" y="102"/>
                        <a:pt x="180" y="124"/>
                      </a:cubicBezTo>
                      <a:cubicBezTo>
                        <a:pt x="180" y="146"/>
                        <a:pt x="178" y="164"/>
                        <a:pt x="174" y="180"/>
                      </a:cubicBezTo>
                      <a:cubicBezTo>
                        <a:pt x="170" y="195"/>
                        <a:pt x="164" y="208"/>
                        <a:pt x="156" y="218"/>
                      </a:cubicBezTo>
                      <a:cubicBezTo>
                        <a:pt x="148" y="228"/>
                        <a:pt x="139" y="235"/>
                        <a:pt x="127" y="240"/>
                      </a:cubicBezTo>
                      <a:cubicBezTo>
                        <a:pt x="116" y="245"/>
                        <a:pt x="104" y="247"/>
                        <a:pt x="90" y="247"/>
                      </a:cubicBezTo>
                      <a:close/>
                      <a:moveTo>
                        <a:pt x="90" y="211"/>
                      </a:moveTo>
                      <a:cubicBezTo>
                        <a:pt x="96" y="211"/>
                        <a:pt x="101" y="210"/>
                        <a:pt x="105" y="207"/>
                      </a:cubicBezTo>
                      <a:cubicBezTo>
                        <a:pt x="110" y="205"/>
                        <a:pt x="113" y="200"/>
                        <a:pt x="116" y="193"/>
                      </a:cubicBezTo>
                      <a:cubicBezTo>
                        <a:pt x="119" y="187"/>
                        <a:pt x="122" y="178"/>
                        <a:pt x="123" y="167"/>
                      </a:cubicBezTo>
                      <a:cubicBezTo>
                        <a:pt x="125" y="156"/>
                        <a:pt x="126" y="141"/>
                        <a:pt x="126" y="124"/>
                      </a:cubicBezTo>
                      <a:cubicBezTo>
                        <a:pt x="126" y="107"/>
                        <a:pt x="125" y="93"/>
                        <a:pt x="123" y="81"/>
                      </a:cubicBezTo>
                      <a:cubicBezTo>
                        <a:pt x="122" y="70"/>
                        <a:pt x="119" y="61"/>
                        <a:pt x="116" y="54"/>
                      </a:cubicBezTo>
                      <a:cubicBezTo>
                        <a:pt x="113" y="47"/>
                        <a:pt x="110" y="43"/>
                        <a:pt x="105" y="40"/>
                      </a:cubicBezTo>
                      <a:cubicBezTo>
                        <a:pt x="101" y="37"/>
                        <a:pt x="96" y="36"/>
                        <a:pt x="90" y="36"/>
                      </a:cubicBezTo>
                      <a:cubicBezTo>
                        <a:pt x="85" y="36"/>
                        <a:pt x="80" y="37"/>
                        <a:pt x="75" y="40"/>
                      </a:cubicBezTo>
                      <a:cubicBezTo>
                        <a:pt x="71" y="43"/>
                        <a:pt x="67" y="47"/>
                        <a:pt x="64" y="54"/>
                      </a:cubicBezTo>
                      <a:cubicBezTo>
                        <a:pt x="61" y="61"/>
                        <a:pt x="59" y="69"/>
                        <a:pt x="57" y="81"/>
                      </a:cubicBezTo>
                      <a:cubicBezTo>
                        <a:pt x="55" y="92"/>
                        <a:pt x="55" y="107"/>
                        <a:pt x="55" y="124"/>
                      </a:cubicBezTo>
                      <a:cubicBezTo>
                        <a:pt x="55" y="141"/>
                        <a:pt x="55" y="155"/>
                        <a:pt x="57" y="167"/>
                      </a:cubicBezTo>
                      <a:cubicBezTo>
                        <a:pt x="59" y="178"/>
                        <a:pt x="61" y="187"/>
                        <a:pt x="64" y="193"/>
                      </a:cubicBezTo>
                      <a:cubicBezTo>
                        <a:pt x="67" y="200"/>
                        <a:pt x="71" y="205"/>
                        <a:pt x="75" y="207"/>
                      </a:cubicBezTo>
                      <a:cubicBezTo>
                        <a:pt x="80" y="210"/>
                        <a:pt x="85" y="211"/>
                        <a:pt x="90" y="21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676767"/>
                    </a:solidFill>
                  </a:endParaRPr>
                </a:p>
              </p:txBody>
            </p:sp>
            <p:sp>
              <p:nvSpPr>
                <p:cNvPr id="333" name="Freeform 332"/>
                <p:cNvSpPr>
                  <a:spLocks noChangeArrowheads="1"/>
                </p:cNvSpPr>
                <p:nvPr/>
              </p:nvSpPr>
              <p:spPr bwMode="auto">
                <a:xfrm>
                  <a:off x="9545400" y="4229340"/>
                  <a:ext cx="30677" cy="41901"/>
                </a:xfrm>
                <a:custGeom>
                  <a:avLst/>
                  <a:gdLst/>
                  <a:ahLst/>
                  <a:cxnLst>
                    <a:cxn ang="0">
                      <a:pos x="90" y="247"/>
                    </a:cxn>
                    <a:cxn ang="0">
                      <a:pos x="53" y="240"/>
                    </a:cxn>
                    <a:cxn ang="0">
                      <a:pos x="25" y="218"/>
                    </a:cxn>
                    <a:cxn ang="0">
                      <a:pos x="7" y="180"/>
                    </a:cxn>
                    <a:cxn ang="0">
                      <a:pos x="0" y="124"/>
                    </a:cxn>
                    <a:cxn ang="0">
                      <a:pos x="7" y="68"/>
                    </a:cxn>
                    <a:cxn ang="0">
                      <a:pos x="24" y="29"/>
                    </a:cxn>
                    <a:cxn ang="0">
                      <a:pos x="53" y="7"/>
                    </a:cxn>
                    <a:cxn ang="0">
                      <a:pos x="90" y="0"/>
                    </a:cxn>
                    <a:cxn ang="0">
                      <a:pos x="128" y="7"/>
                    </a:cxn>
                    <a:cxn ang="0">
                      <a:pos x="156" y="29"/>
                    </a:cxn>
                    <a:cxn ang="0">
                      <a:pos x="174" y="68"/>
                    </a:cxn>
                    <a:cxn ang="0">
                      <a:pos x="180" y="124"/>
                    </a:cxn>
                    <a:cxn ang="0">
                      <a:pos x="174" y="180"/>
                    </a:cxn>
                    <a:cxn ang="0">
                      <a:pos x="156" y="218"/>
                    </a:cxn>
                    <a:cxn ang="0">
                      <a:pos x="128" y="240"/>
                    </a:cxn>
                    <a:cxn ang="0">
                      <a:pos x="90" y="247"/>
                    </a:cxn>
                    <a:cxn ang="0">
                      <a:pos x="90" y="211"/>
                    </a:cxn>
                    <a:cxn ang="0">
                      <a:pos x="105" y="207"/>
                    </a:cxn>
                    <a:cxn ang="0">
                      <a:pos x="117" y="193"/>
                    </a:cxn>
                    <a:cxn ang="0">
                      <a:pos x="123" y="167"/>
                    </a:cxn>
                    <a:cxn ang="0">
                      <a:pos x="126" y="124"/>
                    </a:cxn>
                    <a:cxn ang="0">
                      <a:pos x="123" y="81"/>
                    </a:cxn>
                    <a:cxn ang="0">
                      <a:pos x="117" y="54"/>
                    </a:cxn>
                    <a:cxn ang="0">
                      <a:pos x="105" y="40"/>
                    </a:cxn>
                    <a:cxn ang="0">
                      <a:pos x="90" y="36"/>
                    </a:cxn>
                    <a:cxn ang="0">
                      <a:pos x="75" y="40"/>
                    </a:cxn>
                    <a:cxn ang="0">
                      <a:pos x="64" y="54"/>
                    </a:cxn>
                    <a:cxn ang="0">
                      <a:pos x="57" y="81"/>
                    </a:cxn>
                    <a:cxn ang="0">
                      <a:pos x="55" y="124"/>
                    </a:cxn>
                    <a:cxn ang="0">
                      <a:pos x="57" y="167"/>
                    </a:cxn>
                    <a:cxn ang="0">
                      <a:pos x="64" y="193"/>
                    </a:cxn>
                    <a:cxn ang="0">
                      <a:pos x="75" y="207"/>
                    </a:cxn>
                    <a:cxn ang="0">
                      <a:pos x="90" y="211"/>
                    </a:cxn>
                  </a:cxnLst>
                  <a:rect l="0" t="0" r="r" b="b"/>
                  <a:pathLst>
                    <a:path w="181" h="248">
                      <a:moveTo>
                        <a:pt x="90" y="247"/>
                      </a:moveTo>
                      <a:cubicBezTo>
                        <a:pt x="77" y="247"/>
                        <a:pt x="64" y="245"/>
                        <a:pt x="53" y="240"/>
                      </a:cubicBezTo>
                      <a:cubicBezTo>
                        <a:pt x="42" y="235"/>
                        <a:pt x="33" y="228"/>
                        <a:pt x="25" y="218"/>
                      </a:cubicBezTo>
                      <a:cubicBezTo>
                        <a:pt x="17" y="208"/>
                        <a:pt x="11" y="195"/>
                        <a:pt x="7" y="180"/>
                      </a:cubicBezTo>
                      <a:cubicBezTo>
                        <a:pt x="2" y="164"/>
                        <a:pt x="0" y="146"/>
                        <a:pt x="0" y="124"/>
                      </a:cubicBezTo>
                      <a:cubicBezTo>
                        <a:pt x="0" y="102"/>
                        <a:pt x="2" y="84"/>
                        <a:pt x="7" y="68"/>
                      </a:cubicBezTo>
                      <a:cubicBezTo>
                        <a:pt x="11" y="52"/>
                        <a:pt x="17" y="39"/>
                        <a:pt x="24" y="29"/>
                      </a:cubicBezTo>
                      <a:cubicBezTo>
                        <a:pt x="32" y="19"/>
                        <a:pt x="42" y="12"/>
                        <a:pt x="53" y="7"/>
                      </a:cubicBezTo>
                      <a:cubicBezTo>
                        <a:pt x="64" y="2"/>
                        <a:pt x="76" y="0"/>
                        <a:pt x="90" y="0"/>
                      </a:cubicBezTo>
                      <a:cubicBezTo>
                        <a:pt x="104" y="0"/>
                        <a:pt x="117" y="2"/>
                        <a:pt x="128" y="7"/>
                      </a:cubicBezTo>
                      <a:cubicBezTo>
                        <a:pt x="139" y="12"/>
                        <a:pt x="148" y="19"/>
                        <a:pt x="156" y="29"/>
                      </a:cubicBezTo>
                      <a:cubicBezTo>
                        <a:pt x="164" y="39"/>
                        <a:pt x="170" y="52"/>
                        <a:pt x="174" y="68"/>
                      </a:cubicBezTo>
                      <a:cubicBezTo>
                        <a:pt x="178" y="84"/>
                        <a:pt x="180" y="102"/>
                        <a:pt x="180" y="124"/>
                      </a:cubicBezTo>
                      <a:cubicBezTo>
                        <a:pt x="180" y="146"/>
                        <a:pt x="178" y="164"/>
                        <a:pt x="174" y="180"/>
                      </a:cubicBezTo>
                      <a:cubicBezTo>
                        <a:pt x="170" y="195"/>
                        <a:pt x="164" y="208"/>
                        <a:pt x="156" y="218"/>
                      </a:cubicBezTo>
                      <a:cubicBezTo>
                        <a:pt x="148" y="228"/>
                        <a:pt x="139" y="235"/>
                        <a:pt x="128" y="240"/>
                      </a:cubicBezTo>
                      <a:cubicBezTo>
                        <a:pt x="116" y="245"/>
                        <a:pt x="104" y="247"/>
                        <a:pt x="90" y="247"/>
                      </a:cubicBezTo>
                      <a:close/>
                      <a:moveTo>
                        <a:pt x="90" y="211"/>
                      </a:moveTo>
                      <a:cubicBezTo>
                        <a:pt x="96" y="211"/>
                        <a:pt x="101" y="210"/>
                        <a:pt x="105" y="207"/>
                      </a:cubicBezTo>
                      <a:cubicBezTo>
                        <a:pt x="110" y="205"/>
                        <a:pt x="113" y="200"/>
                        <a:pt x="117" y="193"/>
                      </a:cubicBezTo>
                      <a:cubicBezTo>
                        <a:pt x="120" y="187"/>
                        <a:pt x="122" y="178"/>
                        <a:pt x="123" y="167"/>
                      </a:cubicBezTo>
                      <a:cubicBezTo>
                        <a:pt x="125" y="156"/>
                        <a:pt x="126" y="141"/>
                        <a:pt x="126" y="124"/>
                      </a:cubicBezTo>
                      <a:cubicBezTo>
                        <a:pt x="126" y="107"/>
                        <a:pt x="125" y="93"/>
                        <a:pt x="123" y="81"/>
                      </a:cubicBezTo>
                      <a:cubicBezTo>
                        <a:pt x="122" y="70"/>
                        <a:pt x="120" y="61"/>
                        <a:pt x="117" y="54"/>
                      </a:cubicBezTo>
                      <a:cubicBezTo>
                        <a:pt x="113" y="47"/>
                        <a:pt x="109" y="43"/>
                        <a:pt x="105" y="40"/>
                      </a:cubicBezTo>
                      <a:cubicBezTo>
                        <a:pt x="100" y="37"/>
                        <a:pt x="96" y="36"/>
                        <a:pt x="90" y="36"/>
                      </a:cubicBezTo>
                      <a:cubicBezTo>
                        <a:pt x="85" y="36"/>
                        <a:pt x="80" y="37"/>
                        <a:pt x="75" y="40"/>
                      </a:cubicBezTo>
                      <a:cubicBezTo>
                        <a:pt x="71" y="43"/>
                        <a:pt x="67" y="47"/>
                        <a:pt x="64" y="54"/>
                      </a:cubicBezTo>
                      <a:cubicBezTo>
                        <a:pt x="61" y="61"/>
                        <a:pt x="58" y="69"/>
                        <a:pt x="57" y="81"/>
                      </a:cubicBezTo>
                      <a:cubicBezTo>
                        <a:pt x="55" y="92"/>
                        <a:pt x="55" y="107"/>
                        <a:pt x="55" y="124"/>
                      </a:cubicBezTo>
                      <a:cubicBezTo>
                        <a:pt x="55" y="141"/>
                        <a:pt x="56" y="155"/>
                        <a:pt x="57" y="167"/>
                      </a:cubicBezTo>
                      <a:cubicBezTo>
                        <a:pt x="59" y="178"/>
                        <a:pt x="61" y="187"/>
                        <a:pt x="64" y="193"/>
                      </a:cubicBezTo>
                      <a:cubicBezTo>
                        <a:pt x="67" y="200"/>
                        <a:pt x="71" y="205"/>
                        <a:pt x="75" y="207"/>
                      </a:cubicBezTo>
                      <a:cubicBezTo>
                        <a:pt x="80" y="210"/>
                        <a:pt x="85" y="211"/>
                        <a:pt x="90" y="21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676767"/>
                    </a:solidFill>
                  </a:endParaRPr>
                </a:p>
              </p:txBody>
            </p:sp>
            <p:sp>
              <p:nvSpPr>
                <p:cNvPr id="334" name="Freeform 333"/>
                <p:cNvSpPr>
                  <a:spLocks noChangeArrowheads="1"/>
                </p:cNvSpPr>
                <p:nvPr/>
              </p:nvSpPr>
              <p:spPr bwMode="auto">
                <a:xfrm>
                  <a:off x="9586772" y="4230089"/>
                  <a:ext cx="17958" cy="40405"/>
                </a:xfrm>
                <a:custGeom>
                  <a:avLst/>
                  <a:gdLst/>
                  <a:ahLst/>
                  <a:cxnLst>
                    <a:cxn ang="0">
                      <a:pos x="54" y="49"/>
                    </a:cxn>
                    <a:cxn ang="0">
                      <a:pos x="0" y="77"/>
                    </a:cxn>
                    <a:cxn ang="0">
                      <a:pos x="0" y="29"/>
                    </a:cxn>
                    <a:cxn ang="0">
                      <a:pos x="55" y="0"/>
                    </a:cxn>
                    <a:cxn ang="0">
                      <a:pos x="107" y="0"/>
                    </a:cxn>
                    <a:cxn ang="0">
                      <a:pos x="107" y="237"/>
                    </a:cxn>
                    <a:cxn ang="0">
                      <a:pos x="54" y="237"/>
                    </a:cxn>
                    <a:cxn ang="0">
                      <a:pos x="54" y="49"/>
                    </a:cxn>
                  </a:cxnLst>
                  <a:rect l="0" t="0" r="r" b="b"/>
                  <a:pathLst>
                    <a:path w="108" h="238">
                      <a:moveTo>
                        <a:pt x="54" y="49"/>
                      </a:moveTo>
                      <a:lnTo>
                        <a:pt x="0" y="77"/>
                      </a:lnTo>
                      <a:lnTo>
                        <a:pt x="0" y="29"/>
                      </a:lnTo>
                      <a:lnTo>
                        <a:pt x="55" y="0"/>
                      </a:lnTo>
                      <a:lnTo>
                        <a:pt x="107" y="0"/>
                      </a:lnTo>
                      <a:lnTo>
                        <a:pt x="107" y="237"/>
                      </a:lnTo>
                      <a:lnTo>
                        <a:pt x="54" y="237"/>
                      </a:lnTo>
                      <a:lnTo>
                        <a:pt x="54" y="49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676767"/>
                    </a:solidFill>
                  </a:endParaRPr>
                </a:p>
              </p:txBody>
            </p:sp>
            <p:sp>
              <p:nvSpPr>
                <p:cNvPr id="335" name="Freeform 334"/>
                <p:cNvSpPr>
                  <a:spLocks noChangeArrowheads="1"/>
                </p:cNvSpPr>
                <p:nvPr/>
              </p:nvSpPr>
              <p:spPr bwMode="auto">
                <a:xfrm>
                  <a:off x="9619166" y="4229340"/>
                  <a:ext cx="30677" cy="41901"/>
                </a:xfrm>
                <a:custGeom>
                  <a:avLst/>
                  <a:gdLst/>
                  <a:ahLst/>
                  <a:cxnLst>
                    <a:cxn ang="0">
                      <a:pos x="89" y="247"/>
                    </a:cxn>
                    <a:cxn ang="0">
                      <a:pos x="53" y="240"/>
                    </a:cxn>
                    <a:cxn ang="0">
                      <a:pos x="25" y="218"/>
                    </a:cxn>
                    <a:cxn ang="0">
                      <a:pos x="7" y="180"/>
                    </a:cxn>
                    <a:cxn ang="0">
                      <a:pos x="0" y="124"/>
                    </a:cxn>
                    <a:cxn ang="0">
                      <a:pos x="6" y="68"/>
                    </a:cxn>
                    <a:cxn ang="0">
                      <a:pos x="24" y="29"/>
                    </a:cxn>
                    <a:cxn ang="0">
                      <a:pos x="53" y="7"/>
                    </a:cxn>
                    <a:cxn ang="0">
                      <a:pos x="89" y="0"/>
                    </a:cxn>
                    <a:cxn ang="0">
                      <a:pos x="127" y="7"/>
                    </a:cxn>
                    <a:cxn ang="0">
                      <a:pos x="155" y="29"/>
                    </a:cxn>
                    <a:cxn ang="0">
                      <a:pos x="173" y="68"/>
                    </a:cxn>
                    <a:cxn ang="0">
                      <a:pos x="179" y="124"/>
                    </a:cxn>
                    <a:cxn ang="0">
                      <a:pos x="173" y="180"/>
                    </a:cxn>
                    <a:cxn ang="0">
                      <a:pos x="155" y="218"/>
                    </a:cxn>
                    <a:cxn ang="0">
                      <a:pos x="126" y="240"/>
                    </a:cxn>
                    <a:cxn ang="0">
                      <a:pos x="89" y="247"/>
                    </a:cxn>
                    <a:cxn ang="0">
                      <a:pos x="89" y="211"/>
                    </a:cxn>
                    <a:cxn ang="0">
                      <a:pos x="104" y="207"/>
                    </a:cxn>
                    <a:cxn ang="0">
                      <a:pos x="115" y="193"/>
                    </a:cxn>
                    <a:cxn ang="0">
                      <a:pos x="122" y="167"/>
                    </a:cxn>
                    <a:cxn ang="0">
                      <a:pos x="125" y="124"/>
                    </a:cxn>
                    <a:cxn ang="0">
                      <a:pos x="122" y="81"/>
                    </a:cxn>
                    <a:cxn ang="0">
                      <a:pos x="115" y="54"/>
                    </a:cxn>
                    <a:cxn ang="0">
                      <a:pos x="104" y="40"/>
                    </a:cxn>
                    <a:cxn ang="0">
                      <a:pos x="89" y="36"/>
                    </a:cxn>
                    <a:cxn ang="0">
                      <a:pos x="74" y="40"/>
                    </a:cxn>
                    <a:cxn ang="0">
                      <a:pos x="64" y="54"/>
                    </a:cxn>
                    <a:cxn ang="0">
                      <a:pos x="57" y="81"/>
                    </a:cxn>
                    <a:cxn ang="0">
                      <a:pos x="55" y="124"/>
                    </a:cxn>
                    <a:cxn ang="0">
                      <a:pos x="57" y="167"/>
                    </a:cxn>
                    <a:cxn ang="0">
                      <a:pos x="64" y="193"/>
                    </a:cxn>
                    <a:cxn ang="0">
                      <a:pos x="74" y="207"/>
                    </a:cxn>
                    <a:cxn ang="0">
                      <a:pos x="89" y="211"/>
                    </a:cxn>
                  </a:cxnLst>
                  <a:rect l="0" t="0" r="r" b="b"/>
                  <a:pathLst>
                    <a:path w="180" h="248">
                      <a:moveTo>
                        <a:pt x="89" y="247"/>
                      </a:moveTo>
                      <a:cubicBezTo>
                        <a:pt x="76" y="247"/>
                        <a:pt x="64" y="245"/>
                        <a:pt x="53" y="240"/>
                      </a:cubicBezTo>
                      <a:cubicBezTo>
                        <a:pt x="42" y="235"/>
                        <a:pt x="33" y="228"/>
                        <a:pt x="25" y="218"/>
                      </a:cubicBezTo>
                      <a:cubicBezTo>
                        <a:pt x="17" y="208"/>
                        <a:pt x="11" y="195"/>
                        <a:pt x="7" y="180"/>
                      </a:cubicBezTo>
                      <a:cubicBezTo>
                        <a:pt x="2" y="164"/>
                        <a:pt x="0" y="146"/>
                        <a:pt x="0" y="124"/>
                      </a:cubicBezTo>
                      <a:cubicBezTo>
                        <a:pt x="0" y="102"/>
                        <a:pt x="2" y="84"/>
                        <a:pt x="6" y="68"/>
                      </a:cubicBezTo>
                      <a:cubicBezTo>
                        <a:pt x="11" y="52"/>
                        <a:pt x="17" y="39"/>
                        <a:pt x="24" y="29"/>
                      </a:cubicBezTo>
                      <a:cubicBezTo>
                        <a:pt x="32" y="19"/>
                        <a:pt x="42" y="12"/>
                        <a:pt x="53" y="7"/>
                      </a:cubicBezTo>
                      <a:cubicBezTo>
                        <a:pt x="64" y="2"/>
                        <a:pt x="75" y="0"/>
                        <a:pt x="89" y="0"/>
                      </a:cubicBezTo>
                      <a:cubicBezTo>
                        <a:pt x="103" y="0"/>
                        <a:pt x="116" y="2"/>
                        <a:pt x="127" y="7"/>
                      </a:cubicBezTo>
                      <a:cubicBezTo>
                        <a:pt x="138" y="12"/>
                        <a:pt x="147" y="19"/>
                        <a:pt x="155" y="29"/>
                      </a:cubicBezTo>
                      <a:cubicBezTo>
                        <a:pt x="163" y="39"/>
                        <a:pt x="169" y="52"/>
                        <a:pt x="173" y="68"/>
                      </a:cubicBezTo>
                      <a:cubicBezTo>
                        <a:pt x="177" y="84"/>
                        <a:pt x="179" y="102"/>
                        <a:pt x="179" y="124"/>
                      </a:cubicBezTo>
                      <a:cubicBezTo>
                        <a:pt x="179" y="146"/>
                        <a:pt x="177" y="164"/>
                        <a:pt x="173" y="180"/>
                      </a:cubicBezTo>
                      <a:cubicBezTo>
                        <a:pt x="169" y="195"/>
                        <a:pt x="163" y="208"/>
                        <a:pt x="155" y="218"/>
                      </a:cubicBezTo>
                      <a:cubicBezTo>
                        <a:pt x="147" y="228"/>
                        <a:pt x="138" y="235"/>
                        <a:pt x="126" y="240"/>
                      </a:cubicBezTo>
                      <a:cubicBezTo>
                        <a:pt x="115" y="245"/>
                        <a:pt x="103" y="247"/>
                        <a:pt x="89" y="247"/>
                      </a:cubicBezTo>
                      <a:close/>
                      <a:moveTo>
                        <a:pt x="89" y="211"/>
                      </a:moveTo>
                      <a:cubicBezTo>
                        <a:pt x="95" y="211"/>
                        <a:pt x="100" y="210"/>
                        <a:pt x="104" y="207"/>
                      </a:cubicBezTo>
                      <a:cubicBezTo>
                        <a:pt x="109" y="205"/>
                        <a:pt x="112" y="200"/>
                        <a:pt x="115" y="193"/>
                      </a:cubicBezTo>
                      <a:cubicBezTo>
                        <a:pt x="119" y="187"/>
                        <a:pt x="121" y="178"/>
                        <a:pt x="122" y="167"/>
                      </a:cubicBezTo>
                      <a:cubicBezTo>
                        <a:pt x="124" y="156"/>
                        <a:pt x="125" y="141"/>
                        <a:pt x="125" y="124"/>
                      </a:cubicBezTo>
                      <a:cubicBezTo>
                        <a:pt x="125" y="107"/>
                        <a:pt x="124" y="93"/>
                        <a:pt x="122" y="81"/>
                      </a:cubicBezTo>
                      <a:cubicBezTo>
                        <a:pt x="121" y="70"/>
                        <a:pt x="119" y="61"/>
                        <a:pt x="115" y="54"/>
                      </a:cubicBezTo>
                      <a:cubicBezTo>
                        <a:pt x="112" y="47"/>
                        <a:pt x="109" y="43"/>
                        <a:pt x="104" y="40"/>
                      </a:cubicBezTo>
                      <a:cubicBezTo>
                        <a:pt x="100" y="37"/>
                        <a:pt x="95" y="36"/>
                        <a:pt x="89" y="36"/>
                      </a:cubicBezTo>
                      <a:cubicBezTo>
                        <a:pt x="84" y="36"/>
                        <a:pt x="79" y="37"/>
                        <a:pt x="74" y="40"/>
                      </a:cubicBezTo>
                      <a:cubicBezTo>
                        <a:pt x="70" y="43"/>
                        <a:pt x="66" y="47"/>
                        <a:pt x="64" y="54"/>
                      </a:cubicBezTo>
                      <a:cubicBezTo>
                        <a:pt x="61" y="61"/>
                        <a:pt x="58" y="69"/>
                        <a:pt x="57" y="81"/>
                      </a:cubicBezTo>
                      <a:cubicBezTo>
                        <a:pt x="55" y="92"/>
                        <a:pt x="55" y="107"/>
                        <a:pt x="55" y="124"/>
                      </a:cubicBezTo>
                      <a:cubicBezTo>
                        <a:pt x="55" y="141"/>
                        <a:pt x="56" y="155"/>
                        <a:pt x="57" y="167"/>
                      </a:cubicBezTo>
                      <a:cubicBezTo>
                        <a:pt x="59" y="178"/>
                        <a:pt x="61" y="187"/>
                        <a:pt x="64" y="193"/>
                      </a:cubicBezTo>
                      <a:cubicBezTo>
                        <a:pt x="66" y="200"/>
                        <a:pt x="70" y="205"/>
                        <a:pt x="74" y="207"/>
                      </a:cubicBezTo>
                      <a:cubicBezTo>
                        <a:pt x="79" y="210"/>
                        <a:pt x="84" y="211"/>
                        <a:pt x="89" y="21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676767"/>
                    </a:solidFill>
                  </a:endParaRPr>
                </a:p>
              </p:txBody>
            </p:sp>
          </p:grpSp>
          <p:sp>
            <p:nvSpPr>
              <p:cNvPr id="55" name="Freeform 54"/>
              <p:cNvSpPr>
                <a:spLocks noChangeArrowheads="1"/>
              </p:cNvSpPr>
              <p:nvPr/>
            </p:nvSpPr>
            <p:spPr bwMode="auto">
              <a:xfrm rot="16200000" flipH="1">
                <a:off x="8899456" y="2239657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7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6" name="Freeform 55"/>
              <p:cNvSpPr>
                <a:spLocks noChangeArrowheads="1"/>
              </p:cNvSpPr>
              <p:nvPr/>
            </p:nvSpPr>
            <p:spPr bwMode="auto">
              <a:xfrm rot="16200000" flipH="1">
                <a:off x="8834497" y="2238908"/>
                <a:ext cx="30677" cy="41901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7" name="Freeform 56"/>
              <p:cNvSpPr>
                <a:spLocks noChangeArrowheads="1"/>
              </p:cNvSpPr>
              <p:nvPr/>
            </p:nvSpPr>
            <p:spPr bwMode="auto">
              <a:xfrm rot="16200000" flipH="1">
                <a:off x="8480624" y="22774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2" y="240"/>
                  </a:cxn>
                  <a:cxn ang="0">
                    <a:pos x="24" y="218"/>
                  </a:cxn>
                  <a:cxn ang="0">
                    <a:pos x="6" y="179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2" y="7"/>
                  </a:cxn>
                  <a:cxn ang="0">
                    <a:pos x="90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80" y="124"/>
                  </a:cxn>
                  <a:cxn ang="0">
                    <a:pos x="173" y="179"/>
                  </a:cxn>
                  <a:cxn ang="0">
                    <a:pos x="155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5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5"/>
                  </a:cxn>
                  <a:cxn ang="0">
                    <a:pos x="75" y="40"/>
                  </a:cxn>
                  <a:cxn ang="0">
                    <a:pos x="63" y="54"/>
                  </a:cxn>
                  <a:cxn ang="0">
                    <a:pos x="56" y="81"/>
                  </a:cxn>
                  <a:cxn ang="0">
                    <a:pos x="54" y="124"/>
                  </a:cxn>
                  <a:cxn ang="0">
                    <a:pos x="56" y="167"/>
                  </a:cxn>
                  <a:cxn ang="0">
                    <a:pos x="63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3" y="245"/>
                      <a:pt x="52" y="240"/>
                    </a:cubicBezTo>
                    <a:cubicBezTo>
                      <a:pt x="41" y="235"/>
                      <a:pt x="32" y="228"/>
                      <a:pt x="24" y="218"/>
                    </a:cubicBezTo>
                    <a:cubicBezTo>
                      <a:pt x="16" y="208"/>
                      <a:pt x="10" y="195"/>
                      <a:pt x="6" y="179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3"/>
                      <a:pt x="6" y="68"/>
                    </a:cubicBezTo>
                    <a:cubicBezTo>
                      <a:pt x="10" y="52"/>
                      <a:pt x="16" y="39"/>
                      <a:pt x="24" y="29"/>
                    </a:cubicBezTo>
                    <a:cubicBezTo>
                      <a:pt x="32" y="19"/>
                      <a:pt x="41" y="12"/>
                      <a:pt x="52" y="7"/>
                    </a:cubicBezTo>
                    <a:cubicBezTo>
                      <a:pt x="63" y="2"/>
                      <a:pt x="76" y="0"/>
                      <a:pt x="90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8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6"/>
                      <a:pt x="178" y="163"/>
                      <a:pt x="173" y="179"/>
                    </a:cubicBezTo>
                    <a:cubicBezTo>
                      <a:pt x="169" y="194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7" y="240"/>
                    </a:cubicBezTo>
                    <a:cubicBezTo>
                      <a:pt x="116" y="245"/>
                      <a:pt x="103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5" y="211"/>
                      <a:pt x="100" y="210"/>
                      <a:pt x="105" y="207"/>
                    </a:cubicBezTo>
                    <a:cubicBezTo>
                      <a:pt x="109" y="205"/>
                      <a:pt x="113" y="200"/>
                      <a:pt x="116" y="193"/>
                    </a:cubicBezTo>
                    <a:cubicBezTo>
                      <a:pt x="119" y="187"/>
                      <a:pt x="121" y="178"/>
                      <a:pt x="123" y="167"/>
                    </a:cubicBezTo>
                    <a:cubicBezTo>
                      <a:pt x="124" y="155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3" y="81"/>
                    </a:cubicBezTo>
                    <a:cubicBezTo>
                      <a:pt x="121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40"/>
                    </a:cubicBezTo>
                    <a:cubicBezTo>
                      <a:pt x="101" y="37"/>
                      <a:pt x="95" y="35"/>
                      <a:pt x="90" y="35"/>
                    </a:cubicBezTo>
                    <a:cubicBezTo>
                      <a:pt x="84" y="35"/>
                      <a:pt x="79" y="37"/>
                      <a:pt x="75" y="40"/>
                    </a:cubicBezTo>
                    <a:cubicBezTo>
                      <a:pt x="70" y="42"/>
                      <a:pt x="66" y="47"/>
                      <a:pt x="63" y="54"/>
                    </a:cubicBezTo>
                    <a:cubicBezTo>
                      <a:pt x="60" y="61"/>
                      <a:pt x="58" y="69"/>
                      <a:pt x="56" y="81"/>
                    </a:cubicBezTo>
                    <a:cubicBezTo>
                      <a:pt x="55" y="92"/>
                      <a:pt x="54" y="107"/>
                      <a:pt x="54" y="124"/>
                    </a:cubicBezTo>
                    <a:cubicBezTo>
                      <a:pt x="54" y="141"/>
                      <a:pt x="55" y="155"/>
                      <a:pt x="56" y="167"/>
                    </a:cubicBezTo>
                    <a:cubicBezTo>
                      <a:pt x="58" y="178"/>
                      <a:pt x="60" y="187"/>
                      <a:pt x="63" y="193"/>
                    </a:cubicBezTo>
                    <a:cubicBezTo>
                      <a:pt x="66" y="200"/>
                      <a:pt x="70" y="205"/>
                      <a:pt x="75" y="207"/>
                    </a:cubicBezTo>
                    <a:cubicBezTo>
                      <a:pt x="79" y="210"/>
                      <a:pt x="84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8" name="Freeform 57"/>
              <p:cNvSpPr>
                <a:spLocks noChangeArrowheads="1"/>
              </p:cNvSpPr>
              <p:nvPr/>
            </p:nvSpPr>
            <p:spPr bwMode="auto">
              <a:xfrm rot="16200000" flipH="1">
                <a:off x="8544598" y="2278188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9" name="Freeform 58"/>
              <p:cNvSpPr>
                <a:spLocks noChangeArrowheads="1"/>
              </p:cNvSpPr>
              <p:nvPr/>
            </p:nvSpPr>
            <p:spPr bwMode="auto">
              <a:xfrm rot="16200000" flipH="1">
                <a:off x="8596599" y="22774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5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4"/>
                  </a:cxn>
                  <a:cxn ang="0">
                    <a:pos x="124" y="167"/>
                  </a:cxn>
                  <a:cxn ang="0">
                    <a:pos x="126" y="124"/>
                  </a:cxn>
                  <a:cxn ang="0">
                    <a:pos x="124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4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3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5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5"/>
                      <a:pt x="174" y="180"/>
                    </a:cubicBezTo>
                    <a:cubicBezTo>
                      <a:pt x="170" y="196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7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4" y="200"/>
                      <a:pt x="117" y="194"/>
                    </a:cubicBezTo>
                    <a:cubicBezTo>
                      <a:pt x="120" y="187"/>
                      <a:pt x="122" y="178"/>
                      <a:pt x="124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4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4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3"/>
                      <a:pt x="55" y="107"/>
                      <a:pt x="55" y="124"/>
                    </a:cubicBezTo>
                    <a:cubicBezTo>
                      <a:pt x="55" y="141"/>
                      <a:pt x="56" y="156"/>
                      <a:pt x="57" y="167"/>
                    </a:cubicBezTo>
                    <a:cubicBezTo>
                      <a:pt x="59" y="178"/>
                      <a:pt x="61" y="187"/>
                      <a:pt x="64" y="194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60" name="Freeform 59"/>
              <p:cNvSpPr>
                <a:spLocks noChangeArrowheads="1"/>
              </p:cNvSpPr>
              <p:nvPr/>
            </p:nvSpPr>
            <p:spPr bwMode="auto">
              <a:xfrm rot="16200000" flipH="1">
                <a:off x="8655709" y="22774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6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4"/>
                      <a:pt x="53" y="240"/>
                    </a:cubicBezTo>
                    <a:cubicBezTo>
                      <a:pt x="42" y="235"/>
                      <a:pt x="32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6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9" y="164"/>
                      <a:pt x="174" y="179"/>
                    </a:cubicBezTo>
                    <a:cubicBezTo>
                      <a:pt x="170" y="195"/>
                      <a:pt x="163" y="207"/>
                      <a:pt x="156" y="217"/>
                    </a:cubicBezTo>
                    <a:cubicBezTo>
                      <a:pt x="148" y="227"/>
                      <a:pt x="138" y="236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6" y="193"/>
                    </a:cubicBezTo>
                    <a:cubicBezTo>
                      <a:pt x="119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79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79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61" name="Freeform 60"/>
              <p:cNvSpPr>
                <a:spLocks noChangeArrowheads="1"/>
              </p:cNvSpPr>
              <p:nvPr/>
            </p:nvSpPr>
            <p:spPr bwMode="auto">
              <a:xfrm rot="16200000" flipH="1">
                <a:off x="8486983" y="2315087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62" name="Freeform 61"/>
              <p:cNvSpPr>
                <a:spLocks noChangeArrowheads="1"/>
              </p:cNvSpPr>
              <p:nvPr/>
            </p:nvSpPr>
            <p:spPr bwMode="auto">
              <a:xfrm rot="16200000" flipH="1">
                <a:off x="8538237" y="2314338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6" y="193"/>
                    </a:cubicBezTo>
                    <a:cubicBezTo>
                      <a:pt x="119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63" name="Freeform 62"/>
              <p:cNvSpPr>
                <a:spLocks noChangeArrowheads="1"/>
              </p:cNvSpPr>
              <p:nvPr/>
            </p:nvSpPr>
            <p:spPr bwMode="auto">
              <a:xfrm rot="16200000" flipH="1">
                <a:off x="8602958" y="2315087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64" name="Freeform 63"/>
              <p:cNvSpPr>
                <a:spLocks noChangeArrowheads="1"/>
              </p:cNvSpPr>
              <p:nvPr/>
            </p:nvSpPr>
            <p:spPr bwMode="auto">
              <a:xfrm rot="16200000" flipH="1">
                <a:off x="8662069" y="2315087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65" name="Freeform 64"/>
              <p:cNvSpPr>
                <a:spLocks noChangeArrowheads="1"/>
              </p:cNvSpPr>
              <p:nvPr/>
            </p:nvSpPr>
            <p:spPr bwMode="auto">
              <a:xfrm rot="16200000" flipH="1">
                <a:off x="8538236" y="2165146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7" y="193"/>
                    </a:cubicBezTo>
                    <a:cubicBezTo>
                      <a:pt x="120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0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66" name="Freeform 65"/>
              <p:cNvSpPr>
                <a:spLocks noChangeArrowheads="1"/>
              </p:cNvSpPr>
              <p:nvPr/>
            </p:nvSpPr>
            <p:spPr bwMode="auto">
              <a:xfrm rot="16200000" flipH="1">
                <a:off x="8602957" y="2165895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67" name="Freeform 66"/>
              <p:cNvSpPr>
                <a:spLocks noChangeArrowheads="1"/>
              </p:cNvSpPr>
              <p:nvPr/>
            </p:nvSpPr>
            <p:spPr bwMode="auto">
              <a:xfrm rot="16200000" flipH="1">
                <a:off x="8655707" y="2165146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68" name="Freeform 67"/>
              <p:cNvSpPr>
                <a:spLocks noChangeArrowheads="1"/>
              </p:cNvSpPr>
              <p:nvPr/>
            </p:nvSpPr>
            <p:spPr bwMode="auto">
              <a:xfrm rot="16200000" flipH="1">
                <a:off x="8479633" y="2165146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69" name="Freeform 68"/>
              <p:cNvSpPr>
                <a:spLocks noChangeArrowheads="1"/>
              </p:cNvSpPr>
              <p:nvPr/>
            </p:nvSpPr>
            <p:spPr bwMode="auto">
              <a:xfrm rot="16200000" flipH="1">
                <a:off x="8428309" y="2165895"/>
                <a:ext cx="13643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70" name="Freeform 69"/>
              <p:cNvSpPr>
                <a:spLocks noChangeArrowheads="1"/>
              </p:cNvSpPr>
              <p:nvPr/>
            </p:nvSpPr>
            <p:spPr bwMode="auto">
              <a:xfrm rot="16200000" flipH="1">
                <a:off x="8544595" y="2200902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71" name="Freeform 70"/>
              <p:cNvSpPr>
                <a:spLocks noChangeArrowheads="1"/>
              </p:cNvSpPr>
              <p:nvPr/>
            </p:nvSpPr>
            <p:spPr bwMode="auto">
              <a:xfrm rot="16200000" flipH="1">
                <a:off x="8596598" y="2200153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4" y="218"/>
                  </a:cxn>
                  <a:cxn ang="0">
                    <a:pos x="6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2" y="7"/>
                  </a:cxn>
                  <a:cxn ang="0">
                    <a:pos x="90" y="0"/>
                  </a:cxn>
                  <a:cxn ang="0">
                    <a:pos x="127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5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4"/>
                  </a:cxn>
                  <a:cxn ang="0">
                    <a:pos x="123" y="167"/>
                  </a:cxn>
                  <a:cxn ang="0">
                    <a:pos x="125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4" y="124"/>
                  </a:cxn>
                  <a:cxn ang="0">
                    <a:pos x="57" y="167"/>
                  </a:cxn>
                  <a:cxn ang="0">
                    <a:pos x="64" y="194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2" y="228"/>
                      <a:pt x="24" y="218"/>
                    </a:cubicBezTo>
                    <a:cubicBezTo>
                      <a:pt x="17" y="208"/>
                      <a:pt x="11" y="195"/>
                      <a:pt x="6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0" y="52"/>
                      <a:pt x="16" y="39"/>
                      <a:pt x="24" y="29"/>
                    </a:cubicBezTo>
                    <a:cubicBezTo>
                      <a:pt x="32" y="19"/>
                      <a:pt x="41" y="12"/>
                      <a:pt x="52" y="7"/>
                    </a:cubicBezTo>
                    <a:cubicBezTo>
                      <a:pt x="63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7" y="7"/>
                    </a:cubicBezTo>
                    <a:cubicBezTo>
                      <a:pt x="138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5"/>
                      <a:pt x="174" y="180"/>
                    </a:cubicBezTo>
                    <a:cubicBezTo>
                      <a:pt x="169" y="196"/>
                      <a:pt x="163" y="208"/>
                      <a:pt x="155" y="218"/>
                    </a:cubicBezTo>
                    <a:cubicBezTo>
                      <a:pt x="148" y="228"/>
                      <a:pt x="138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09" y="205"/>
                      <a:pt x="113" y="200"/>
                      <a:pt x="116" y="194"/>
                    </a:cubicBezTo>
                    <a:cubicBezTo>
                      <a:pt x="119" y="187"/>
                      <a:pt x="121" y="178"/>
                      <a:pt x="123" y="167"/>
                    </a:cubicBezTo>
                    <a:cubicBezTo>
                      <a:pt x="125" y="156"/>
                      <a:pt x="125" y="141"/>
                      <a:pt x="125" y="124"/>
                    </a:cubicBezTo>
                    <a:cubicBezTo>
                      <a:pt x="125" y="107"/>
                      <a:pt x="125" y="93"/>
                      <a:pt x="123" y="81"/>
                    </a:cubicBezTo>
                    <a:cubicBezTo>
                      <a:pt x="121" y="70"/>
                      <a:pt x="119" y="61"/>
                      <a:pt x="116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4" y="36"/>
                      <a:pt x="79" y="37"/>
                      <a:pt x="75" y="40"/>
                    </a:cubicBezTo>
                    <a:cubicBezTo>
                      <a:pt x="70" y="43"/>
                      <a:pt x="67" y="47"/>
                      <a:pt x="64" y="54"/>
                    </a:cubicBezTo>
                    <a:cubicBezTo>
                      <a:pt x="61" y="61"/>
                      <a:pt x="58" y="70"/>
                      <a:pt x="57" y="81"/>
                    </a:cubicBezTo>
                    <a:cubicBezTo>
                      <a:pt x="55" y="93"/>
                      <a:pt x="54" y="107"/>
                      <a:pt x="54" y="124"/>
                    </a:cubicBezTo>
                    <a:cubicBezTo>
                      <a:pt x="54" y="141"/>
                      <a:pt x="55" y="156"/>
                      <a:pt x="57" y="167"/>
                    </a:cubicBezTo>
                    <a:cubicBezTo>
                      <a:pt x="58" y="178"/>
                      <a:pt x="61" y="187"/>
                      <a:pt x="64" y="194"/>
                    </a:cubicBezTo>
                    <a:cubicBezTo>
                      <a:pt x="67" y="200"/>
                      <a:pt x="70" y="205"/>
                      <a:pt x="75" y="207"/>
                    </a:cubicBezTo>
                    <a:cubicBezTo>
                      <a:pt x="79" y="210"/>
                      <a:pt x="84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72" name="Freeform 71"/>
              <p:cNvSpPr>
                <a:spLocks noChangeArrowheads="1"/>
              </p:cNvSpPr>
              <p:nvPr/>
            </p:nvSpPr>
            <p:spPr bwMode="auto">
              <a:xfrm rot="16200000" flipH="1">
                <a:off x="8662067" y="2200902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73" name="Freeform 72"/>
              <p:cNvSpPr>
                <a:spLocks noChangeArrowheads="1"/>
              </p:cNvSpPr>
              <p:nvPr/>
            </p:nvSpPr>
            <p:spPr bwMode="auto">
              <a:xfrm rot="16200000" flipH="1">
                <a:off x="8485993" y="2200902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74" name="Freeform 73"/>
              <p:cNvSpPr>
                <a:spLocks noChangeArrowheads="1"/>
              </p:cNvSpPr>
              <p:nvPr/>
            </p:nvSpPr>
            <p:spPr bwMode="auto">
              <a:xfrm rot="16200000" flipH="1">
                <a:off x="8486983" y="2239655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7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75" name="Freeform 74"/>
              <p:cNvSpPr>
                <a:spLocks noChangeArrowheads="1"/>
              </p:cNvSpPr>
              <p:nvPr/>
            </p:nvSpPr>
            <p:spPr bwMode="auto">
              <a:xfrm rot="16200000" flipH="1">
                <a:off x="8538237" y="2238906"/>
                <a:ext cx="30677" cy="41901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76" name="Freeform 75"/>
              <p:cNvSpPr>
                <a:spLocks noChangeArrowheads="1"/>
              </p:cNvSpPr>
              <p:nvPr/>
            </p:nvSpPr>
            <p:spPr bwMode="auto">
              <a:xfrm rot="16200000" flipH="1">
                <a:off x="8662069" y="2239655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7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77" name="Freeform 76"/>
              <p:cNvSpPr>
                <a:spLocks noChangeArrowheads="1"/>
              </p:cNvSpPr>
              <p:nvPr/>
            </p:nvSpPr>
            <p:spPr bwMode="auto">
              <a:xfrm rot="16200000" flipH="1">
                <a:off x="8597110" y="2238906"/>
                <a:ext cx="30677" cy="41901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78" name="Freeform 77"/>
              <p:cNvSpPr>
                <a:spLocks noChangeArrowheads="1"/>
              </p:cNvSpPr>
              <p:nvPr/>
            </p:nvSpPr>
            <p:spPr bwMode="auto">
              <a:xfrm rot="16200000" flipH="1">
                <a:off x="8418426" y="2277447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6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4"/>
                      <a:pt x="53" y="240"/>
                    </a:cubicBezTo>
                    <a:cubicBezTo>
                      <a:pt x="42" y="235"/>
                      <a:pt x="32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6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9" y="164"/>
                      <a:pt x="174" y="179"/>
                    </a:cubicBezTo>
                    <a:cubicBezTo>
                      <a:pt x="170" y="195"/>
                      <a:pt x="163" y="207"/>
                      <a:pt x="156" y="217"/>
                    </a:cubicBezTo>
                    <a:cubicBezTo>
                      <a:pt x="148" y="227"/>
                      <a:pt x="138" y="236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6" y="193"/>
                    </a:cubicBezTo>
                    <a:cubicBezTo>
                      <a:pt x="119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79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79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79" name="Freeform 78"/>
              <p:cNvSpPr>
                <a:spLocks noChangeArrowheads="1"/>
              </p:cNvSpPr>
              <p:nvPr/>
            </p:nvSpPr>
            <p:spPr bwMode="auto">
              <a:xfrm rot="16200000" flipH="1">
                <a:off x="8424786" y="2315088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80" name="Freeform 79"/>
              <p:cNvSpPr>
                <a:spLocks noChangeArrowheads="1"/>
              </p:cNvSpPr>
              <p:nvPr/>
            </p:nvSpPr>
            <p:spPr bwMode="auto">
              <a:xfrm rot="16200000" flipH="1">
                <a:off x="8424786" y="2200908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81" name="Freeform 80"/>
              <p:cNvSpPr>
                <a:spLocks noChangeArrowheads="1"/>
              </p:cNvSpPr>
              <p:nvPr/>
            </p:nvSpPr>
            <p:spPr bwMode="auto">
              <a:xfrm rot="16200000" flipH="1">
                <a:off x="8424786" y="2239663"/>
                <a:ext cx="17958" cy="40404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7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grpSp>
            <p:nvGrpSpPr>
              <p:cNvPr id="82" name="Group 81"/>
              <p:cNvGrpSpPr/>
              <p:nvPr/>
            </p:nvGrpSpPr>
            <p:grpSpPr>
              <a:xfrm rot="16200000" flipH="1">
                <a:off x="8281954" y="2239738"/>
                <a:ext cx="179869" cy="41901"/>
                <a:chOff x="9545400" y="4229340"/>
                <a:chExt cx="179869" cy="41901"/>
              </a:xfrm>
              <a:solidFill>
                <a:schemeClr val="bg1">
                  <a:alpha val="46000"/>
                </a:schemeClr>
              </a:solidFill>
            </p:grpSpPr>
            <p:sp>
              <p:nvSpPr>
                <p:cNvPr id="326" name="Freeform 325"/>
                <p:cNvSpPr>
                  <a:spLocks noChangeArrowheads="1"/>
                </p:cNvSpPr>
                <p:nvPr/>
              </p:nvSpPr>
              <p:spPr bwMode="auto">
                <a:xfrm>
                  <a:off x="9664058" y="4230089"/>
                  <a:ext cx="17958" cy="40405"/>
                </a:xfrm>
                <a:custGeom>
                  <a:avLst/>
                  <a:gdLst/>
                  <a:ahLst/>
                  <a:cxnLst>
                    <a:cxn ang="0">
                      <a:pos x="54" y="49"/>
                    </a:cxn>
                    <a:cxn ang="0">
                      <a:pos x="0" y="77"/>
                    </a:cxn>
                    <a:cxn ang="0">
                      <a:pos x="0" y="29"/>
                    </a:cxn>
                    <a:cxn ang="0">
                      <a:pos x="55" y="0"/>
                    </a:cxn>
                    <a:cxn ang="0">
                      <a:pos x="107" y="0"/>
                    </a:cxn>
                    <a:cxn ang="0">
                      <a:pos x="107" y="237"/>
                    </a:cxn>
                    <a:cxn ang="0">
                      <a:pos x="54" y="237"/>
                    </a:cxn>
                    <a:cxn ang="0">
                      <a:pos x="54" y="49"/>
                    </a:cxn>
                  </a:cxnLst>
                  <a:rect l="0" t="0" r="r" b="b"/>
                  <a:pathLst>
                    <a:path w="108" h="238">
                      <a:moveTo>
                        <a:pt x="54" y="49"/>
                      </a:moveTo>
                      <a:lnTo>
                        <a:pt x="0" y="77"/>
                      </a:lnTo>
                      <a:lnTo>
                        <a:pt x="0" y="29"/>
                      </a:lnTo>
                      <a:lnTo>
                        <a:pt x="55" y="0"/>
                      </a:lnTo>
                      <a:lnTo>
                        <a:pt x="107" y="0"/>
                      </a:lnTo>
                      <a:lnTo>
                        <a:pt x="107" y="237"/>
                      </a:lnTo>
                      <a:lnTo>
                        <a:pt x="54" y="237"/>
                      </a:lnTo>
                      <a:lnTo>
                        <a:pt x="54" y="49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676767"/>
                    </a:solidFill>
                  </a:endParaRPr>
                </a:p>
              </p:txBody>
            </p:sp>
            <p:sp>
              <p:nvSpPr>
                <p:cNvPr id="327" name="Freeform 326"/>
                <p:cNvSpPr>
                  <a:spLocks noChangeArrowheads="1"/>
                </p:cNvSpPr>
                <p:nvPr/>
              </p:nvSpPr>
              <p:spPr bwMode="auto">
                <a:xfrm>
                  <a:off x="9694592" y="4229340"/>
                  <a:ext cx="30677" cy="41901"/>
                </a:xfrm>
                <a:custGeom>
                  <a:avLst/>
                  <a:gdLst/>
                  <a:ahLst/>
                  <a:cxnLst>
                    <a:cxn ang="0">
                      <a:pos x="90" y="247"/>
                    </a:cxn>
                    <a:cxn ang="0">
                      <a:pos x="53" y="240"/>
                    </a:cxn>
                    <a:cxn ang="0">
                      <a:pos x="25" y="218"/>
                    </a:cxn>
                    <a:cxn ang="0">
                      <a:pos x="7" y="180"/>
                    </a:cxn>
                    <a:cxn ang="0">
                      <a:pos x="0" y="124"/>
                    </a:cxn>
                    <a:cxn ang="0">
                      <a:pos x="6" y="68"/>
                    </a:cxn>
                    <a:cxn ang="0">
                      <a:pos x="24" y="29"/>
                    </a:cxn>
                    <a:cxn ang="0">
                      <a:pos x="53" y="7"/>
                    </a:cxn>
                    <a:cxn ang="0">
                      <a:pos x="90" y="0"/>
                    </a:cxn>
                    <a:cxn ang="0">
                      <a:pos x="128" y="7"/>
                    </a:cxn>
                    <a:cxn ang="0">
                      <a:pos x="156" y="29"/>
                    </a:cxn>
                    <a:cxn ang="0">
                      <a:pos x="174" y="68"/>
                    </a:cxn>
                    <a:cxn ang="0">
                      <a:pos x="180" y="124"/>
                    </a:cxn>
                    <a:cxn ang="0">
                      <a:pos x="174" y="180"/>
                    </a:cxn>
                    <a:cxn ang="0">
                      <a:pos x="156" y="218"/>
                    </a:cxn>
                    <a:cxn ang="0">
                      <a:pos x="127" y="240"/>
                    </a:cxn>
                    <a:cxn ang="0">
                      <a:pos x="90" y="247"/>
                    </a:cxn>
                    <a:cxn ang="0">
                      <a:pos x="90" y="211"/>
                    </a:cxn>
                    <a:cxn ang="0">
                      <a:pos x="105" y="207"/>
                    </a:cxn>
                    <a:cxn ang="0">
                      <a:pos x="116" y="193"/>
                    </a:cxn>
                    <a:cxn ang="0">
                      <a:pos x="123" y="167"/>
                    </a:cxn>
                    <a:cxn ang="0">
                      <a:pos x="126" y="124"/>
                    </a:cxn>
                    <a:cxn ang="0">
                      <a:pos x="123" y="81"/>
                    </a:cxn>
                    <a:cxn ang="0">
                      <a:pos x="116" y="54"/>
                    </a:cxn>
                    <a:cxn ang="0">
                      <a:pos x="105" y="40"/>
                    </a:cxn>
                    <a:cxn ang="0">
                      <a:pos x="90" y="36"/>
                    </a:cxn>
                    <a:cxn ang="0">
                      <a:pos x="75" y="40"/>
                    </a:cxn>
                    <a:cxn ang="0">
                      <a:pos x="64" y="54"/>
                    </a:cxn>
                    <a:cxn ang="0">
                      <a:pos x="57" y="81"/>
                    </a:cxn>
                    <a:cxn ang="0">
                      <a:pos x="55" y="124"/>
                    </a:cxn>
                    <a:cxn ang="0">
                      <a:pos x="57" y="167"/>
                    </a:cxn>
                    <a:cxn ang="0">
                      <a:pos x="64" y="193"/>
                    </a:cxn>
                    <a:cxn ang="0">
                      <a:pos x="75" y="207"/>
                    </a:cxn>
                    <a:cxn ang="0">
                      <a:pos x="90" y="211"/>
                    </a:cxn>
                  </a:cxnLst>
                  <a:rect l="0" t="0" r="r" b="b"/>
                  <a:pathLst>
                    <a:path w="181" h="248">
                      <a:moveTo>
                        <a:pt x="90" y="247"/>
                      </a:moveTo>
                      <a:cubicBezTo>
                        <a:pt x="76" y="247"/>
                        <a:pt x="64" y="245"/>
                        <a:pt x="53" y="240"/>
                      </a:cubicBezTo>
                      <a:cubicBezTo>
                        <a:pt x="42" y="235"/>
                        <a:pt x="33" y="228"/>
                        <a:pt x="25" y="218"/>
                      </a:cubicBezTo>
                      <a:cubicBezTo>
                        <a:pt x="17" y="208"/>
                        <a:pt x="11" y="195"/>
                        <a:pt x="7" y="180"/>
                      </a:cubicBezTo>
                      <a:cubicBezTo>
                        <a:pt x="2" y="164"/>
                        <a:pt x="0" y="146"/>
                        <a:pt x="0" y="124"/>
                      </a:cubicBezTo>
                      <a:cubicBezTo>
                        <a:pt x="0" y="102"/>
                        <a:pt x="2" y="84"/>
                        <a:pt x="6" y="68"/>
                      </a:cubicBezTo>
                      <a:cubicBezTo>
                        <a:pt x="11" y="52"/>
                        <a:pt x="17" y="39"/>
                        <a:pt x="24" y="29"/>
                      </a:cubicBezTo>
                      <a:cubicBezTo>
                        <a:pt x="32" y="19"/>
                        <a:pt x="42" y="12"/>
                        <a:pt x="53" y="7"/>
                      </a:cubicBezTo>
                      <a:cubicBezTo>
                        <a:pt x="64" y="2"/>
                        <a:pt x="76" y="0"/>
                        <a:pt x="90" y="0"/>
                      </a:cubicBezTo>
                      <a:cubicBezTo>
                        <a:pt x="104" y="0"/>
                        <a:pt x="116" y="2"/>
                        <a:pt x="128" y="7"/>
                      </a:cubicBezTo>
                      <a:cubicBezTo>
                        <a:pt x="139" y="12"/>
                        <a:pt x="148" y="19"/>
                        <a:pt x="156" y="29"/>
                      </a:cubicBezTo>
                      <a:cubicBezTo>
                        <a:pt x="164" y="39"/>
                        <a:pt x="170" y="52"/>
                        <a:pt x="174" y="68"/>
                      </a:cubicBezTo>
                      <a:cubicBezTo>
                        <a:pt x="178" y="84"/>
                        <a:pt x="180" y="102"/>
                        <a:pt x="180" y="124"/>
                      </a:cubicBezTo>
                      <a:cubicBezTo>
                        <a:pt x="180" y="146"/>
                        <a:pt x="178" y="164"/>
                        <a:pt x="174" y="180"/>
                      </a:cubicBezTo>
                      <a:cubicBezTo>
                        <a:pt x="170" y="195"/>
                        <a:pt x="164" y="208"/>
                        <a:pt x="156" y="218"/>
                      </a:cubicBezTo>
                      <a:cubicBezTo>
                        <a:pt x="148" y="228"/>
                        <a:pt x="139" y="235"/>
                        <a:pt x="127" y="240"/>
                      </a:cubicBezTo>
                      <a:cubicBezTo>
                        <a:pt x="116" y="245"/>
                        <a:pt x="104" y="247"/>
                        <a:pt x="90" y="247"/>
                      </a:cubicBezTo>
                      <a:close/>
                      <a:moveTo>
                        <a:pt x="90" y="211"/>
                      </a:moveTo>
                      <a:cubicBezTo>
                        <a:pt x="96" y="211"/>
                        <a:pt x="101" y="210"/>
                        <a:pt x="105" y="207"/>
                      </a:cubicBezTo>
                      <a:cubicBezTo>
                        <a:pt x="110" y="205"/>
                        <a:pt x="113" y="200"/>
                        <a:pt x="116" y="193"/>
                      </a:cubicBezTo>
                      <a:cubicBezTo>
                        <a:pt x="119" y="187"/>
                        <a:pt x="122" y="178"/>
                        <a:pt x="123" y="167"/>
                      </a:cubicBezTo>
                      <a:cubicBezTo>
                        <a:pt x="125" y="156"/>
                        <a:pt x="126" y="141"/>
                        <a:pt x="126" y="124"/>
                      </a:cubicBezTo>
                      <a:cubicBezTo>
                        <a:pt x="126" y="107"/>
                        <a:pt x="125" y="93"/>
                        <a:pt x="123" y="81"/>
                      </a:cubicBezTo>
                      <a:cubicBezTo>
                        <a:pt x="122" y="70"/>
                        <a:pt x="119" y="61"/>
                        <a:pt x="116" y="54"/>
                      </a:cubicBezTo>
                      <a:cubicBezTo>
                        <a:pt x="113" y="47"/>
                        <a:pt x="110" y="43"/>
                        <a:pt x="105" y="40"/>
                      </a:cubicBezTo>
                      <a:cubicBezTo>
                        <a:pt x="101" y="37"/>
                        <a:pt x="96" y="36"/>
                        <a:pt x="90" y="36"/>
                      </a:cubicBezTo>
                      <a:cubicBezTo>
                        <a:pt x="85" y="36"/>
                        <a:pt x="80" y="37"/>
                        <a:pt x="75" y="40"/>
                      </a:cubicBezTo>
                      <a:cubicBezTo>
                        <a:pt x="71" y="43"/>
                        <a:pt x="67" y="47"/>
                        <a:pt x="64" y="54"/>
                      </a:cubicBezTo>
                      <a:cubicBezTo>
                        <a:pt x="61" y="61"/>
                        <a:pt x="59" y="69"/>
                        <a:pt x="57" y="81"/>
                      </a:cubicBezTo>
                      <a:cubicBezTo>
                        <a:pt x="55" y="92"/>
                        <a:pt x="55" y="107"/>
                        <a:pt x="55" y="124"/>
                      </a:cubicBezTo>
                      <a:cubicBezTo>
                        <a:pt x="55" y="141"/>
                        <a:pt x="55" y="155"/>
                        <a:pt x="57" y="167"/>
                      </a:cubicBezTo>
                      <a:cubicBezTo>
                        <a:pt x="59" y="178"/>
                        <a:pt x="61" y="187"/>
                        <a:pt x="64" y="193"/>
                      </a:cubicBezTo>
                      <a:cubicBezTo>
                        <a:pt x="67" y="200"/>
                        <a:pt x="71" y="205"/>
                        <a:pt x="75" y="207"/>
                      </a:cubicBezTo>
                      <a:cubicBezTo>
                        <a:pt x="80" y="210"/>
                        <a:pt x="85" y="211"/>
                        <a:pt x="90" y="21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676767"/>
                    </a:solidFill>
                  </a:endParaRPr>
                </a:p>
              </p:txBody>
            </p:sp>
            <p:sp>
              <p:nvSpPr>
                <p:cNvPr id="328" name="Freeform 327"/>
                <p:cNvSpPr>
                  <a:spLocks noChangeArrowheads="1"/>
                </p:cNvSpPr>
                <p:nvPr/>
              </p:nvSpPr>
              <p:spPr bwMode="auto">
                <a:xfrm>
                  <a:off x="9545400" y="4229340"/>
                  <a:ext cx="30677" cy="41901"/>
                </a:xfrm>
                <a:custGeom>
                  <a:avLst/>
                  <a:gdLst/>
                  <a:ahLst/>
                  <a:cxnLst>
                    <a:cxn ang="0">
                      <a:pos x="90" y="247"/>
                    </a:cxn>
                    <a:cxn ang="0">
                      <a:pos x="53" y="240"/>
                    </a:cxn>
                    <a:cxn ang="0">
                      <a:pos x="25" y="218"/>
                    </a:cxn>
                    <a:cxn ang="0">
                      <a:pos x="7" y="180"/>
                    </a:cxn>
                    <a:cxn ang="0">
                      <a:pos x="0" y="124"/>
                    </a:cxn>
                    <a:cxn ang="0">
                      <a:pos x="7" y="68"/>
                    </a:cxn>
                    <a:cxn ang="0">
                      <a:pos x="24" y="29"/>
                    </a:cxn>
                    <a:cxn ang="0">
                      <a:pos x="53" y="7"/>
                    </a:cxn>
                    <a:cxn ang="0">
                      <a:pos x="90" y="0"/>
                    </a:cxn>
                    <a:cxn ang="0">
                      <a:pos x="128" y="7"/>
                    </a:cxn>
                    <a:cxn ang="0">
                      <a:pos x="156" y="29"/>
                    </a:cxn>
                    <a:cxn ang="0">
                      <a:pos x="174" y="68"/>
                    </a:cxn>
                    <a:cxn ang="0">
                      <a:pos x="180" y="124"/>
                    </a:cxn>
                    <a:cxn ang="0">
                      <a:pos x="174" y="180"/>
                    </a:cxn>
                    <a:cxn ang="0">
                      <a:pos x="156" y="218"/>
                    </a:cxn>
                    <a:cxn ang="0">
                      <a:pos x="128" y="240"/>
                    </a:cxn>
                    <a:cxn ang="0">
                      <a:pos x="90" y="247"/>
                    </a:cxn>
                    <a:cxn ang="0">
                      <a:pos x="90" y="211"/>
                    </a:cxn>
                    <a:cxn ang="0">
                      <a:pos x="105" y="207"/>
                    </a:cxn>
                    <a:cxn ang="0">
                      <a:pos x="117" y="193"/>
                    </a:cxn>
                    <a:cxn ang="0">
                      <a:pos x="123" y="167"/>
                    </a:cxn>
                    <a:cxn ang="0">
                      <a:pos x="126" y="124"/>
                    </a:cxn>
                    <a:cxn ang="0">
                      <a:pos x="123" y="81"/>
                    </a:cxn>
                    <a:cxn ang="0">
                      <a:pos x="117" y="54"/>
                    </a:cxn>
                    <a:cxn ang="0">
                      <a:pos x="105" y="40"/>
                    </a:cxn>
                    <a:cxn ang="0">
                      <a:pos x="90" y="36"/>
                    </a:cxn>
                    <a:cxn ang="0">
                      <a:pos x="75" y="40"/>
                    </a:cxn>
                    <a:cxn ang="0">
                      <a:pos x="64" y="54"/>
                    </a:cxn>
                    <a:cxn ang="0">
                      <a:pos x="57" y="81"/>
                    </a:cxn>
                    <a:cxn ang="0">
                      <a:pos x="55" y="124"/>
                    </a:cxn>
                    <a:cxn ang="0">
                      <a:pos x="57" y="167"/>
                    </a:cxn>
                    <a:cxn ang="0">
                      <a:pos x="64" y="193"/>
                    </a:cxn>
                    <a:cxn ang="0">
                      <a:pos x="75" y="207"/>
                    </a:cxn>
                    <a:cxn ang="0">
                      <a:pos x="90" y="211"/>
                    </a:cxn>
                  </a:cxnLst>
                  <a:rect l="0" t="0" r="r" b="b"/>
                  <a:pathLst>
                    <a:path w="181" h="248">
                      <a:moveTo>
                        <a:pt x="90" y="247"/>
                      </a:moveTo>
                      <a:cubicBezTo>
                        <a:pt x="77" y="247"/>
                        <a:pt x="64" y="245"/>
                        <a:pt x="53" y="240"/>
                      </a:cubicBezTo>
                      <a:cubicBezTo>
                        <a:pt x="42" y="235"/>
                        <a:pt x="33" y="228"/>
                        <a:pt x="25" y="218"/>
                      </a:cubicBezTo>
                      <a:cubicBezTo>
                        <a:pt x="17" y="208"/>
                        <a:pt x="11" y="195"/>
                        <a:pt x="7" y="180"/>
                      </a:cubicBezTo>
                      <a:cubicBezTo>
                        <a:pt x="2" y="164"/>
                        <a:pt x="0" y="146"/>
                        <a:pt x="0" y="124"/>
                      </a:cubicBezTo>
                      <a:cubicBezTo>
                        <a:pt x="0" y="102"/>
                        <a:pt x="2" y="84"/>
                        <a:pt x="7" y="68"/>
                      </a:cubicBezTo>
                      <a:cubicBezTo>
                        <a:pt x="11" y="52"/>
                        <a:pt x="17" y="39"/>
                        <a:pt x="24" y="29"/>
                      </a:cubicBezTo>
                      <a:cubicBezTo>
                        <a:pt x="32" y="19"/>
                        <a:pt x="42" y="12"/>
                        <a:pt x="53" y="7"/>
                      </a:cubicBezTo>
                      <a:cubicBezTo>
                        <a:pt x="64" y="2"/>
                        <a:pt x="76" y="0"/>
                        <a:pt x="90" y="0"/>
                      </a:cubicBezTo>
                      <a:cubicBezTo>
                        <a:pt x="104" y="0"/>
                        <a:pt x="117" y="2"/>
                        <a:pt x="128" y="7"/>
                      </a:cubicBezTo>
                      <a:cubicBezTo>
                        <a:pt x="139" y="12"/>
                        <a:pt x="148" y="19"/>
                        <a:pt x="156" y="29"/>
                      </a:cubicBezTo>
                      <a:cubicBezTo>
                        <a:pt x="164" y="39"/>
                        <a:pt x="170" y="52"/>
                        <a:pt x="174" y="68"/>
                      </a:cubicBezTo>
                      <a:cubicBezTo>
                        <a:pt x="178" y="84"/>
                        <a:pt x="180" y="102"/>
                        <a:pt x="180" y="124"/>
                      </a:cubicBezTo>
                      <a:cubicBezTo>
                        <a:pt x="180" y="146"/>
                        <a:pt x="178" y="164"/>
                        <a:pt x="174" y="180"/>
                      </a:cubicBezTo>
                      <a:cubicBezTo>
                        <a:pt x="170" y="195"/>
                        <a:pt x="164" y="208"/>
                        <a:pt x="156" y="218"/>
                      </a:cubicBezTo>
                      <a:cubicBezTo>
                        <a:pt x="148" y="228"/>
                        <a:pt x="139" y="235"/>
                        <a:pt x="128" y="240"/>
                      </a:cubicBezTo>
                      <a:cubicBezTo>
                        <a:pt x="116" y="245"/>
                        <a:pt x="104" y="247"/>
                        <a:pt x="90" y="247"/>
                      </a:cubicBezTo>
                      <a:close/>
                      <a:moveTo>
                        <a:pt x="90" y="211"/>
                      </a:moveTo>
                      <a:cubicBezTo>
                        <a:pt x="96" y="211"/>
                        <a:pt x="101" y="210"/>
                        <a:pt x="105" y="207"/>
                      </a:cubicBezTo>
                      <a:cubicBezTo>
                        <a:pt x="110" y="205"/>
                        <a:pt x="113" y="200"/>
                        <a:pt x="117" y="193"/>
                      </a:cubicBezTo>
                      <a:cubicBezTo>
                        <a:pt x="120" y="187"/>
                        <a:pt x="122" y="178"/>
                        <a:pt x="123" y="167"/>
                      </a:cubicBezTo>
                      <a:cubicBezTo>
                        <a:pt x="125" y="156"/>
                        <a:pt x="126" y="141"/>
                        <a:pt x="126" y="124"/>
                      </a:cubicBezTo>
                      <a:cubicBezTo>
                        <a:pt x="126" y="107"/>
                        <a:pt x="125" y="93"/>
                        <a:pt x="123" y="81"/>
                      </a:cubicBezTo>
                      <a:cubicBezTo>
                        <a:pt x="122" y="70"/>
                        <a:pt x="120" y="61"/>
                        <a:pt x="117" y="54"/>
                      </a:cubicBezTo>
                      <a:cubicBezTo>
                        <a:pt x="113" y="47"/>
                        <a:pt x="109" y="43"/>
                        <a:pt x="105" y="40"/>
                      </a:cubicBezTo>
                      <a:cubicBezTo>
                        <a:pt x="100" y="37"/>
                        <a:pt x="96" y="36"/>
                        <a:pt x="90" y="36"/>
                      </a:cubicBezTo>
                      <a:cubicBezTo>
                        <a:pt x="85" y="36"/>
                        <a:pt x="80" y="37"/>
                        <a:pt x="75" y="40"/>
                      </a:cubicBezTo>
                      <a:cubicBezTo>
                        <a:pt x="71" y="43"/>
                        <a:pt x="67" y="47"/>
                        <a:pt x="64" y="54"/>
                      </a:cubicBezTo>
                      <a:cubicBezTo>
                        <a:pt x="61" y="61"/>
                        <a:pt x="58" y="69"/>
                        <a:pt x="57" y="81"/>
                      </a:cubicBezTo>
                      <a:cubicBezTo>
                        <a:pt x="55" y="92"/>
                        <a:pt x="55" y="107"/>
                        <a:pt x="55" y="124"/>
                      </a:cubicBezTo>
                      <a:cubicBezTo>
                        <a:pt x="55" y="141"/>
                        <a:pt x="56" y="155"/>
                        <a:pt x="57" y="167"/>
                      </a:cubicBezTo>
                      <a:cubicBezTo>
                        <a:pt x="59" y="178"/>
                        <a:pt x="61" y="187"/>
                        <a:pt x="64" y="193"/>
                      </a:cubicBezTo>
                      <a:cubicBezTo>
                        <a:pt x="67" y="200"/>
                        <a:pt x="71" y="205"/>
                        <a:pt x="75" y="207"/>
                      </a:cubicBezTo>
                      <a:cubicBezTo>
                        <a:pt x="80" y="210"/>
                        <a:pt x="85" y="211"/>
                        <a:pt x="90" y="21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676767"/>
                    </a:solidFill>
                  </a:endParaRPr>
                </a:p>
              </p:txBody>
            </p:sp>
            <p:sp>
              <p:nvSpPr>
                <p:cNvPr id="329" name="Freeform 328"/>
                <p:cNvSpPr>
                  <a:spLocks noChangeArrowheads="1"/>
                </p:cNvSpPr>
                <p:nvPr/>
              </p:nvSpPr>
              <p:spPr bwMode="auto">
                <a:xfrm>
                  <a:off x="9586772" y="4230089"/>
                  <a:ext cx="17958" cy="40405"/>
                </a:xfrm>
                <a:custGeom>
                  <a:avLst/>
                  <a:gdLst/>
                  <a:ahLst/>
                  <a:cxnLst>
                    <a:cxn ang="0">
                      <a:pos x="54" y="49"/>
                    </a:cxn>
                    <a:cxn ang="0">
                      <a:pos x="0" y="77"/>
                    </a:cxn>
                    <a:cxn ang="0">
                      <a:pos x="0" y="29"/>
                    </a:cxn>
                    <a:cxn ang="0">
                      <a:pos x="55" y="0"/>
                    </a:cxn>
                    <a:cxn ang="0">
                      <a:pos x="107" y="0"/>
                    </a:cxn>
                    <a:cxn ang="0">
                      <a:pos x="107" y="237"/>
                    </a:cxn>
                    <a:cxn ang="0">
                      <a:pos x="54" y="237"/>
                    </a:cxn>
                    <a:cxn ang="0">
                      <a:pos x="54" y="49"/>
                    </a:cxn>
                  </a:cxnLst>
                  <a:rect l="0" t="0" r="r" b="b"/>
                  <a:pathLst>
                    <a:path w="108" h="238">
                      <a:moveTo>
                        <a:pt x="54" y="49"/>
                      </a:moveTo>
                      <a:lnTo>
                        <a:pt x="0" y="77"/>
                      </a:lnTo>
                      <a:lnTo>
                        <a:pt x="0" y="29"/>
                      </a:lnTo>
                      <a:lnTo>
                        <a:pt x="55" y="0"/>
                      </a:lnTo>
                      <a:lnTo>
                        <a:pt x="107" y="0"/>
                      </a:lnTo>
                      <a:lnTo>
                        <a:pt x="107" y="237"/>
                      </a:lnTo>
                      <a:lnTo>
                        <a:pt x="54" y="237"/>
                      </a:lnTo>
                      <a:lnTo>
                        <a:pt x="54" y="49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676767"/>
                    </a:solidFill>
                  </a:endParaRPr>
                </a:p>
              </p:txBody>
            </p:sp>
            <p:sp>
              <p:nvSpPr>
                <p:cNvPr id="330" name="Freeform 329"/>
                <p:cNvSpPr>
                  <a:spLocks noChangeArrowheads="1"/>
                </p:cNvSpPr>
                <p:nvPr/>
              </p:nvSpPr>
              <p:spPr bwMode="auto">
                <a:xfrm>
                  <a:off x="9619166" y="4229340"/>
                  <a:ext cx="30677" cy="41901"/>
                </a:xfrm>
                <a:custGeom>
                  <a:avLst/>
                  <a:gdLst/>
                  <a:ahLst/>
                  <a:cxnLst>
                    <a:cxn ang="0">
                      <a:pos x="89" y="247"/>
                    </a:cxn>
                    <a:cxn ang="0">
                      <a:pos x="53" y="240"/>
                    </a:cxn>
                    <a:cxn ang="0">
                      <a:pos x="25" y="218"/>
                    </a:cxn>
                    <a:cxn ang="0">
                      <a:pos x="7" y="180"/>
                    </a:cxn>
                    <a:cxn ang="0">
                      <a:pos x="0" y="124"/>
                    </a:cxn>
                    <a:cxn ang="0">
                      <a:pos x="6" y="68"/>
                    </a:cxn>
                    <a:cxn ang="0">
                      <a:pos x="24" y="29"/>
                    </a:cxn>
                    <a:cxn ang="0">
                      <a:pos x="53" y="7"/>
                    </a:cxn>
                    <a:cxn ang="0">
                      <a:pos x="89" y="0"/>
                    </a:cxn>
                    <a:cxn ang="0">
                      <a:pos x="127" y="7"/>
                    </a:cxn>
                    <a:cxn ang="0">
                      <a:pos x="155" y="29"/>
                    </a:cxn>
                    <a:cxn ang="0">
                      <a:pos x="173" y="68"/>
                    </a:cxn>
                    <a:cxn ang="0">
                      <a:pos x="179" y="124"/>
                    </a:cxn>
                    <a:cxn ang="0">
                      <a:pos x="173" y="180"/>
                    </a:cxn>
                    <a:cxn ang="0">
                      <a:pos x="155" y="218"/>
                    </a:cxn>
                    <a:cxn ang="0">
                      <a:pos x="126" y="240"/>
                    </a:cxn>
                    <a:cxn ang="0">
                      <a:pos x="89" y="247"/>
                    </a:cxn>
                    <a:cxn ang="0">
                      <a:pos x="89" y="211"/>
                    </a:cxn>
                    <a:cxn ang="0">
                      <a:pos x="104" y="207"/>
                    </a:cxn>
                    <a:cxn ang="0">
                      <a:pos x="115" y="193"/>
                    </a:cxn>
                    <a:cxn ang="0">
                      <a:pos x="122" y="167"/>
                    </a:cxn>
                    <a:cxn ang="0">
                      <a:pos x="125" y="124"/>
                    </a:cxn>
                    <a:cxn ang="0">
                      <a:pos x="122" y="81"/>
                    </a:cxn>
                    <a:cxn ang="0">
                      <a:pos x="115" y="54"/>
                    </a:cxn>
                    <a:cxn ang="0">
                      <a:pos x="104" y="40"/>
                    </a:cxn>
                    <a:cxn ang="0">
                      <a:pos x="89" y="36"/>
                    </a:cxn>
                    <a:cxn ang="0">
                      <a:pos x="74" y="40"/>
                    </a:cxn>
                    <a:cxn ang="0">
                      <a:pos x="64" y="54"/>
                    </a:cxn>
                    <a:cxn ang="0">
                      <a:pos x="57" y="81"/>
                    </a:cxn>
                    <a:cxn ang="0">
                      <a:pos x="55" y="124"/>
                    </a:cxn>
                    <a:cxn ang="0">
                      <a:pos x="57" y="167"/>
                    </a:cxn>
                    <a:cxn ang="0">
                      <a:pos x="64" y="193"/>
                    </a:cxn>
                    <a:cxn ang="0">
                      <a:pos x="74" y="207"/>
                    </a:cxn>
                    <a:cxn ang="0">
                      <a:pos x="89" y="211"/>
                    </a:cxn>
                  </a:cxnLst>
                  <a:rect l="0" t="0" r="r" b="b"/>
                  <a:pathLst>
                    <a:path w="180" h="248">
                      <a:moveTo>
                        <a:pt x="89" y="247"/>
                      </a:moveTo>
                      <a:cubicBezTo>
                        <a:pt x="76" y="247"/>
                        <a:pt x="64" y="245"/>
                        <a:pt x="53" y="240"/>
                      </a:cubicBezTo>
                      <a:cubicBezTo>
                        <a:pt x="42" y="235"/>
                        <a:pt x="33" y="228"/>
                        <a:pt x="25" y="218"/>
                      </a:cubicBezTo>
                      <a:cubicBezTo>
                        <a:pt x="17" y="208"/>
                        <a:pt x="11" y="195"/>
                        <a:pt x="7" y="180"/>
                      </a:cubicBezTo>
                      <a:cubicBezTo>
                        <a:pt x="2" y="164"/>
                        <a:pt x="0" y="146"/>
                        <a:pt x="0" y="124"/>
                      </a:cubicBezTo>
                      <a:cubicBezTo>
                        <a:pt x="0" y="102"/>
                        <a:pt x="2" y="84"/>
                        <a:pt x="6" y="68"/>
                      </a:cubicBezTo>
                      <a:cubicBezTo>
                        <a:pt x="11" y="52"/>
                        <a:pt x="17" y="39"/>
                        <a:pt x="24" y="29"/>
                      </a:cubicBezTo>
                      <a:cubicBezTo>
                        <a:pt x="32" y="19"/>
                        <a:pt x="42" y="12"/>
                        <a:pt x="53" y="7"/>
                      </a:cubicBezTo>
                      <a:cubicBezTo>
                        <a:pt x="64" y="2"/>
                        <a:pt x="75" y="0"/>
                        <a:pt x="89" y="0"/>
                      </a:cubicBezTo>
                      <a:cubicBezTo>
                        <a:pt x="103" y="0"/>
                        <a:pt x="116" y="2"/>
                        <a:pt x="127" y="7"/>
                      </a:cubicBezTo>
                      <a:cubicBezTo>
                        <a:pt x="138" y="12"/>
                        <a:pt x="147" y="19"/>
                        <a:pt x="155" y="29"/>
                      </a:cubicBezTo>
                      <a:cubicBezTo>
                        <a:pt x="163" y="39"/>
                        <a:pt x="169" y="52"/>
                        <a:pt x="173" y="68"/>
                      </a:cubicBezTo>
                      <a:cubicBezTo>
                        <a:pt x="177" y="84"/>
                        <a:pt x="179" y="102"/>
                        <a:pt x="179" y="124"/>
                      </a:cubicBezTo>
                      <a:cubicBezTo>
                        <a:pt x="179" y="146"/>
                        <a:pt x="177" y="164"/>
                        <a:pt x="173" y="180"/>
                      </a:cubicBezTo>
                      <a:cubicBezTo>
                        <a:pt x="169" y="195"/>
                        <a:pt x="163" y="208"/>
                        <a:pt x="155" y="218"/>
                      </a:cubicBezTo>
                      <a:cubicBezTo>
                        <a:pt x="147" y="228"/>
                        <a:pt x="138" y="235"/>
                        <a:pt x="126" y="240"/>
                      </a:cubicBezTo>
                      <a:cubicBezTo>
                        <a:pt x="115" y="245"/>
                        <a:pt x="103" y="247"/>
                        <a:pt x="89" y="247"/>
                      </a:cubicBezTo>
                      <a:close/>
                      <a:moveTo>
                        <a:pt x="89" y="211"/>
                      </a:moveTo>
                      <a:cubicBezTo>
                        <a:pt x="95" y="211"/>
                        <a:pt x="100" y="210"/>
                        <a:pt x="104" y="207"/>
                      </a:cubicBezTo>
                      <a:cubicBezTo>
                        <a:pt x="109" y="205"/>
                        <a:pt x="112" y="200"/>
                        <a:pt x="115" y="193"/>
                      </a:cubicBezTo>
                      <a:cubicBezTo>
                        <a:pt x="119" y="187"/>
                        <a:pt x="121" y="178"/>
                        <a:pt x="122" y="167"/>
                      </a:cubicBezTo>
                      <a:cubicBezTo>
                        <a:pt x="124" y="156"/>
                        <a:pt x="125" y="141"/>
                        <a:pt x="125" y="124"/>
                      </a:cubicBezTo>
                      <a:cubicBezTo>
                        <a:pt x="125" y="107"/>
                        <a:pt x="124" y="93"/>
                        <a:pt x="122" y="81"/>
                      </a:cubicBezTo>
                      <a:cubicBezTo>
                        <a:pt x="121" y="70"/>
                        <a:pt x="119" y="61"/>
                        <a:pt x="115" y="54"/>
                      </a:cubicBezTo>
                      <a:cubicBezTo>
                        <a:pt x="112" y="47"/>
                        <a:pt x="109" y="43"/>
                        <a:pt x="104" y="40"/>
                      </a:cubicBezTo>
                      <a:cubicBezTo>
                        <a:pt x="100" y="37"/>
                        <a:pt x="95" y="36"/>
                        <a:pt x="89" y="36"/>
                      </a:cubicBezTo>
                      <a:cubicBezTo>
                        <a:pt x="84" y="36"/>
                        <a:pt x="79" y="37"/>
                        <a:pt x="74" y="40"/>
                      </a:cubicBezTo>
                      <a:cubicBezTo>
                        <a:pt x="70" y="43"/>
                        <a:pt x="66" y="47"/>
                        <a:pt x="64" y="54"/>
                      </a:cubicBezTo>
                      <a:cubicBezTo>
                        <a:pt x="61" y="61"/>
                        <a:pt x="58" y="69"/>
                        <a:pt x="57" y="81"/>
                      </a:cubicBezTo>
                      <a:cubicBezTo>
                        <a:pt x="55" y="92"/>
                        <a:pt x="55" y="107"/>
                        <a:pt x="55" y="124"/>
                      </a:cubicBezTo>
                      <a:cubicBezTo>
                        <a:pt x="55" y="141"/>
                        <a:pt x="56" y="155"/>
                        <a:pt x="57" y="167"/>
                      </a:cubicBezTo>
                      <a:cubicBezTo>
                        <a:pt x="59" y="178"/>
                        <a:pt x="61" y="187"/>
                        <a:pt x="64" y="193"/>
                      </a:cubicBezTo>
                      <a:cubicBezTo>
                        <a:pt x="66" y="200"/>
                        <a:pt x="70" y="205"/>
                        <a:pt x="74" y="207"/>
                      </a:cubicBezTo>
                      <a:cubicBezTo>
                        <a:pt x="79" y="210"/>
                        <a:pt x="84" y="211"/>
                        <a:pt x="89" y="21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1pPr>
                  <a:lvl2pPr marL="742950" indent="-28575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2pPr>
                  <a:lvl3pPr marL="11430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3pPr>
                  <a:lvl4pPr marL="16002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4pPr>
                  <a:lvl5pPr marL="2057400" indent="-228600" algn="l" defTabSz="457200" rtl="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-107" charset="0"/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107" charset="0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676767"/>
                    </a:solidFill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 flipH="1">
                <a:off x="6325757" y="2170751"/>
                <a:ext cx="2007312" cy="179876"/>
                <a:chOff x="5217842" y="2883075"/>
                <a:chExt cx="2007312" cy="179876"/>
              </a:xfrm>
              <a:solidFill>
                <a:schemeClr val="bg1">
                  <a:alpha val="46000"/>
                </a:schemeClr>
              </a:solidFill>
            </p:grpSpPr>
            <p:grpSp>
              <p:nvGrpSpPr>
                <p:cNvPr id="150" name="Group 149"/>
                <p:cNvGrpSpPr/>
                <p:nvPr/>
              </p:nvGrpSpPr>
              <p:grpSpPr>
                <a:xfrm>
                  <a:off x="5217842" y="2883075"/>
                  <a:ext cx="994411" cy="179876"/>
                  <a:chOff x="5217842" y="2883075"/>
                  <a:chExt cx="994411" cy="179876"/>
                </a:xfrm>
                <a:grpFill/>
              </p:grpSpPr>
              <p:sp>
                <p:nvSpPr>
                  <p:cNvPr id="239" name="Freeform 23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98539" y="2989767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2" y="240"/>
                      </a:cxn>
                      <a:cxn ang="0">
                        <a:pos x="24" y="218"/>
                      </a:cxn>
                      <a:cxn ang="0">
                        <a:pos x="6" y="179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80" y="124"/>
                      </a:cxn>
                      <a:cxn ang="0">
                        <a:pos x="173" y="179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5"/>
                      </a:cxn>
                      <a:cxn ang="0">
                        <a:pos x="75" y="40"/>
                      </a:cxn>
                      <a:cxn ang="0">
                        <a:pos x="63" y="54"/>
                      </a:cxn>
                      <a:cxn ang="0">
                        <a:pos x="56" y="81"/>
                      </a:cxn>
                      <a:cxn ang="0">
                        <a:pos x="54" y="124"/>
                      </a:cxn>
                      <a:cxn ang="0">
                        <a:pos x="56" y="167"/>
                      </a:cxn>
                      <a:cxn ang="0">
                        <a:pos x="63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3" y="245"/>
                          <a:pt x="52" y="240"/>
                        </a:cubicBezTo>
                        <a:cubicBezTo>
                          <a:pt x="41" y="235"/>
                          <a:pt x="32" y="228"/>
                          <a:pt x="24" y="218"/>
                        </a:cubicBezTo>
                        <a:cubicBezTo>
                          <a:pt x="16" y="208"/>
                          <a:pt x="10" y="195"/>
                          <a:pt x="6" y="179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3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6"/>
                          <a:pt x="178" y="163"/>
                          <a:pt x="173" y="179"/>
                        </a:cubicBezTo>
                        <a:cubicBezTo>
                          <a:pt x="169" y="194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7" y="240"/>
                        </a:cubicBezTo>
                        <a:cubicBezTo>
                          <a:pt x="116" y="245"/>
                          <a:pt x="103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5" y="211"/>
                          <a:pt x="100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3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4" y="155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40"/>
                        </a:cubicBezTo>
                        <a:cubicBezTo>
                          <a:pt x="101" y="37"/>
                          <a:pt x="95" y="35"/>
                          <a:pt x="90" y="35"/>
                        </a:cubicBezTo>
                        <a:cubicBezTo>
                          <a:pt x="84" y="35"/>
                          <a:pt x="79" y="37"/>
                          <a:pt x="75" y="40"/>
                        </a:cubicBezTo>
                        <a:cubicBezTo>
                          <a:pt x="70" y="42"/>
                          <a:pt x="66" y="47"/>
                          <a:pt x="63" y="54"/>
                        </a:cubicBezTo>
                        <a:cubicBezTo>
                          <a:pt x="60" y="61"/>
                          <a:pt x="58" y="69"/>
                          <a:pt x="56" y="81"/>
                        </a:cubicBezTo>
                        <a:cubicBezTo>
                          <a:pt x="55" y="92"/>
                          <a:pt x="54" y="107"/>
                          <a:pt x="54" y="124"/>
                        </a:cubicBezTo>
                        <a:cubicBezTo>
                          <a:pt x="54" y="141"/>
                          <a:pt x="55" y="155"/>
                          <a:pt x="56" y="167"/>
                        </a:cubicBezTo>
                        <a:cubicBezTo>
                          <a:pt x="58" y="178"/>
                          <a:pt x="60" y="187"/>
                          <a:pt x="63" y="193"/>
                        </a:cubicBezTo>
                        <a:cubicBezTo>
                          <a:pt x="66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40" name="Freeform 23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47284" y="2990515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41" name="Freeform 24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82564" y="2989767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5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4"/>
                      </a:cxn>
                      <a:cxn ang="0">
                        <a:pos x="124" y="167"/>
                      </a:cxn>
                      <a:cxn ang="0">
                        <a:pos x="126" y="124"/>
                      </a:cxn>
                      <a:cxn ang="0">
                        <a:pos x="124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3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5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70" y="196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7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4" y="200"/>
                          <a:pt x="117" y="194"/>
                        </a:cubicBezTo>
                        <a:cubicBezTo>
                          <a:pt x="120" y="187"/>
                          <a:pt x="122" y="178"/>
                          <a:pt x="124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4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4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3"/>
                          <a:pt x="55" y="107"/>
                          <a:pt x="55" y="124"/>
                        </a:cubicBezTo>
                        <a:cubicBezTo>
                          <a:pt x="55" y="141"/>
                          <a:pt x="56" y="156"/>
                          <a:pt x="57" y="167"/>
                        </a:cubicBezTo>
                        <a:cubicBezTo>
                          <a:pt x="59" y="178"/>
                          <a:pt x="61" y="187"/>
                          <a:pt x="64" y="194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42" name="Freeform 24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23454" y="2989767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6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4"/>
                          <a:pt x="53" y="240"/>
                        </a:cubicBezTo>
                        <a:cubicBezTo>
                          <a:pt x="42" y="235"/>
                          <a:pt x="32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6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9" y="164"/>
                          <a:pt x="174" y="179"/>
                        </a:cubicBezTo>
                        <a:cubicBezTo>
                          <a:pt x="170" y="195"/>
                          <a:pt x="163" y="207"/>
                          <a:pt x="156" y="217"/>
                        </a:cubicBezTo>
                        <a:cubicBezTo>
                          <a:pt x="148" y="227"/>
                          <a:pt x="138" y="236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6" y="193"/>
                        </a:cubicBezTo>
                        <a:cubicBezTo>
                          <a:pt x="119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79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79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43" name="Freeform 24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04899" y="3027410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44" name="Freeform 24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40926" y="3026661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6" y="193"/>
                        </a:cubicBezTo>
                        <a:cubicBezTo>
                          <a:pt x="119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45" name="Freeform 24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88924" y="3027410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46" name="Freeform 24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29813" y="3027410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47" name="Freeform 24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40926" y="2877463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7" y="193"/>
                        </a:cubicBezTo>
                        <a:cubicBezTo>
                          <a:pt x="120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0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48" name="Freeform 24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88923" y="2878212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49" name="Freeform 24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23454" y="2877463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50" name="Freeform 24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99528" y="2877463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51" name="Freeform 25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47284" y="2913223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52" name="Freeform 25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82564" y="2912475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4" y="218"/>
                      </a:cxn>
                      <a:cxn ang="0">
                        <a:pos x="6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4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4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2" y="228"/>
                          <a:pt x="24" y="218"/>
                        </a:cubicBezTo>
                        <a:cubicBezTo>
                          <a:pt x="17" y="208"/>
                          <a:pt x="11" y="195"/>
                          <a:pt x="6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69" y="196"/>
                          <a:pt x="163" y="208"/>
                          <a:pt x="155" y="218"/>
                        </a:cubicBezTo>
                        <a:cubicBezTo>
                          <a:pt x="148" y="228"/>
                          <a:pt x="138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4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5" y="156"/>
                          <a:pt x="125" y="141"/>
                          <a:pt x="125" y="124"/>
                        </a:cubicBezTo>
                        <a:cubicBezTo>
                          <a:pt x="125" y="107"/>
                          <a:pt x="125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4" y="36"/>
                          <a:pt x="79" y="37"/>
                          <a:pt x="75" y="40"/>
                        </a:cubicBezTo>
                        <a:cubicBezTo>
                          <a:pt x="70" y="43"/>
                          <a:pt x="67" y="47"/>
                          <a:pt x="64" y="54"/>
                        </a:cubicBezTo>
                        <a:cubicBezTo>
                          <a:pt x="61" y="61"/>
                          <a:pt x="58" y="70"/>
                          <a:pt x="57" y="81"/>
                        </a:cubicBezTo>
                        <a:cubicBezTo>
                          <a:pt x="55" y="93"/>
                          <a:pt x="54" y="107"/>
                          <a:pt x="54" y="124"/>
                        </a:cubicBezTo>
                        <a:cubicBezTo>
                          <a:pt x="54" y="141"/>
                          <a:pt x="55" y="156"/>
                          <a:pt x="57" y="167"/>
                        </a:cubicBezTo>
                        <a:cubicBezTo>
                          <a:pt x="58" y="178"/>
                          <a:pt x="61" y="187"/>
                          <a:pt x="64" y="194"/>
                        </a:cubicBezTo>
                        <a:cubicBezTo>
                          <a:pt x="67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53" name="Freeform 25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29813" y="2913223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54" name="Freeform 25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05887" y="2913223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55" name="Freeform 25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04899" y="2951978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7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56" name="Freeform 25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40926" y="2951229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57" name="Freeform 25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29813" y="2951978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7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58" name="Freeform 25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82053" y="2951229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59" name="Freeform 25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78302" y="2989762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2" y="240"/>
                      </a:cxn>
                      <a:cxn ang="0">
                        <a:pos x="24" y="218"/>
                      </a:cxn>
                      <a:cxn ang="0">
                        <a:pos x="6" y="179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80" y="124"/>
                      </a:cxn>
                      <a:cxn ang="0">
                        <a:pos x="173" y="179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5"/>
                      </a:cxn>
                      <a:cxn ang="0">
                        <a:pos x="75" y="40"/>
                      </a:cxn>
                      <a:cxn ang="0">
                        <a:pos x="63" y="54"/>
                      </a:cxn>
                      <a:cxn ang="0">
                        <a:pos x="56" y="81"/>
                      </a:cxn>
                      <a:cxn ang="0">
                        <a:pos x="54" y="124"/>
                      </a:cxn>
                      <a:cxn ang="0">
                        <a:pos x="56" y="167"/>
                      </a:cxn>
                      <a:cxn ang="0">
                        <a:pos x="63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3" y="245"/>
                          <a:pt x="52" y="240"/>
                        </a:cubicBezTo>
                        <a:cubicBezTo>
                          <a:pt x="41" y="235"/>
                          <a:pt x="32" y="228"/>
                          <a:pt x="24" y="218"/>
                        </a:cubicBezTo>
                        <a:cubicBezTo>
                          <a:pt x="16" y="208"/>
                          <a:pt x="10" y="195"/>
                          <a:pt x="6" y="179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3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6"/>
                          <a:pt x="178" y="163"/>
                          <a:pt x="173" y="179"/>
                        </a:cubicBezTo>
                        <a:cubicBezTo>
                          <a:pt x="169" y="194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7" y="240"/>
                        </a:cubicBezTo>
                        <a:cubicBezTo>
                          <a:pt x="116" y="245"/>
                          <a:pt x="103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5" y="211"/>
                          <a:pt x="100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3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4" y="155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40"/>
                        </a:cubicBezTo>
                        <a:cubicBezTo>
                          <a:pt x="101" y="37"/>
                          <a:pt x="95" y="35"/>
                          <a:pt x="90" y="35"/>
                        </a:cubicBezTo>
                        <a:cubicBezTo>
                          <a:pt x="84" y="35"/>
                          <a:pt x="79" y="37"/>
                          <a:pt x="75" y="40"/>
                        </a:cubicBezTo>
                        <a:cubicBezTo>
                          <a:pt x="70" y="42"/>
                          <a:pt x="66" y="47"/>
                          <a:pt x="63" y="54"/>
                        </a:cubicBezTo>
                        <a:cubicBezTo>
                          <a:pt x="60" y="61"/>
                          <a:pt x="58" y="69"/>
                          <a:pt x="56" y="81"/>
                        </a:cubicBezTo>
                        <a:cubicBezTo>
                          <a:pt x="55" y="92"/>
                          <a:pt x="54" y="107"/>
                          <a:pt x="54" y="124"/>
                        </a:cubicBezTo>
                        <a:cubicBezTo>
                          <a:pt x="54" y="141"/>
                          <a:pt x="55" y="155"/>
                          <a:pt x="56" y="167"/>
                        </a:cubicBezTo>
                        <a:cubicBezTo>
                          <a:pt x="58" y="178"/>
                          <a:pt x="60" y="187"/>
                          <a:pt x="63" y="193"/>
                        </a:cubicBezTo>
                        <a:cubicBezTo>
                          <a:pt x="66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60" name="Freeform 25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27047" y="2990510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61" name="Freeform 26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57192" y="2989762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6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4"/>
                          <a:pt x="53" y="240"/>
                        </a:cubicBezTo>
                        <a:cubicBezTo>
                          <a:pt x="42" y="235"/>
                          <a:pt x="32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6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9" y="164"/>
                          <a:pt x="174" y="179"/>
                        </a:cubicBezTo>
                        <a:cubicBezTo>
                          <a:pt x="170" y="195"/>
                          <a:pt x="163" y="207"/>
                          <a:pt x="156" y="217"/>
                        </a:cubicBezTo>
                        <a:cubicBezTo>
                          <a:pt x="148" y="227"/>
                          <a:pt x="138" y="236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6" y="193"/>
                        </a:cubicBezTo>
                        <a:cubicBezTo>
                          <a:pt x="119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79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79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62" name="Freeform 26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84662" y="302741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63" name="Freeform 26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20689" y="3026662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6" y="193"/>
                        </a:cubicBezTo>
                        <a:cubicBezTo>
                          <a:pt x="119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64" name="Freeform 26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63551" y="302741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65" name="Freeform 26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20689" y="28774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7" y="193"/>
                        </a:cubicBezTo>
                        <a:cubicBezTo>
                          <a:pt x="120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0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66" name="Freeform 26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57192" y="28774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67" name="Freeform 26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79291" y="28774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68" name="Freeform 26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27046" y="2913225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69" name="Freeform 26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63550" y="2913225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70" name="Freeform 26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85649" y="2913225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71" name="Freeform 27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84662" y="2951979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7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72" name="Freeform 27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20689" y="295123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73" name="Freeform 27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63551" y="2951979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7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74" name="Freeform 27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14503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2" y="240"/>
                      </a:cxn>
                      <a:cxn ang="0">
                        <a:pos x="24" y="218"/>
                      </a:cxn>
                      <a:cxn ang="0">
                        <a:pos x="6" y="179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80" y="124"/>
                      </a:cxn>
                      <a:cxn ang="0">
                        <a:pos x="173" y="179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5"/>
                      </a:cxn>
                      <a:cxn ang="0">
                        <a:pos x="75" y="40"/>
                      </a:cxn>
                      <a:cxn ang="0">
                        <a:pos x="63" y="54"/>
                      </a:cxn>
                      <a:cxn ang="0">
                        <a:pos x="56" y="81"/>
                      </a:cxn>
                      <a:cxn ang="0">
                        <a:pos x="54" y="124"/>
                      </a:cxn>
                      <a:cxn ang="0">
                        <a:pos x="56" y="167"/>
                      </a:cxn>
                      <a:cxn ang="0">
                        <a:pos x="63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3" y="245"/>
                          <a:pt x="52" y="240"/>
                        </a:cubicBezTo>
                        <a:cubicBezTo>
                          <a:pt x="41" y="235"/>
                          <a:pt x="32" y="228"/>
                          <a:pt x="24" y="218"/>
                        </a:cubicBezTo>
                        <a:cubicBezTo>
                          <a:pt x="16" y="208"/>
                          <a:pt x="10" y="195"/>
                          <a:pt x="6" y="179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3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6"/>
                          <a:pt x="178" y="163"/>
                          <a:pt x="173" y="179"/>
                        </a:cubicBezTo>
                        <a:cubicBezTo>
                          <a:pt x="169" y="194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7" y="240"/>
                        </a:cubicBezTo>
                        <a:cubicBezTo>
                          <a:pt x="116" y="245"/>
                          <a:pt x="103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5" y="211"/>
                          <a:pt x="100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3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4" y="155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40"/>
                        </a:cubicBezTo>
                        <a:cubicBezTo>
                          <a:pt x="101" y="37"/>
                          <a:pt x="95" y="35"/>
                          <a:pt x="90" y="35"/>
                        </a:cubicBezTo>
                        <a:cubicBezTo>
                          <a:pt x="84" y="35"/>
                          <a:pt x="79" y="37"/>
                          <a:pt x="75" y="40"/>
                        </a:cubicBezTo>
                        <a:cubicBezTo>
                          <a:pt x="70" y="42"/>
                          <a:pt x="66" y="47"/>
                          <a:pt x="63" y="54"/>
                        </a:cubicBezTo>
                        <a:cubicBezTo>
                          <a:pt x="60" y="61"/>
                          <a:pt x="58" y="69"/>
                          <a:pt x="56" y="81"/>
                        </a:cubicBezTo>
                        <a:cubicBezTo>
                          <a:pt x="55" y="92"/>
                          <a:pt x="54" y="107"/>
                          <a:pt x="54" y="124"/>
                        </a:cubicBezTo>
                        <a:cubicBezTo>
                          <a:pt x="54" y="141"/>
                          <a:pt x="55" y="155"/>
                          <a:pt x="56" y="167"/>
                        </a:cubicBezTo>
                        <a:cubicBezTo>
                          <a:pt x="58" y="178"/>
                          <a:pt x="60" y="187"/>
                          <a:pt x="63" y="193"/>
                        </a:cubicBezTo>
                        <a:cubicBezTo>
                          <a:pt x="66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75" name="Freeform 27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98528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5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4"/>
                      </a:cxn>
                      <a:cxn ang="0">
                        <a:pos x="124" y="167"/>
                      </a:cxn>
                      <a:cxn ang="0">
                        <a:pos x="126" y="124"/>
                      </a:cxn>
                      <a:cxn ang="0">
                        <a:pos x="124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3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5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70" y="196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7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4" y="200"/>
                          <a:pt x="117" y="194"/>
                        </a:cubicBezTo>
                        <a:cubicBezTo>
                          <a:pt x="120" y="187"/>
                          <a:pt x="122" y="178"/>
                          <a:pt x="124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4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4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3"/>
                          <a:pt x="55" y="107"/>
                          <a:pt x="55" y="124"/>
                        </a:cubicBezTo>
                        <a:cubicBezTo>
                          <a:pt x="55" y="141"/>
                          <a:pt x="56" y="156"/>
                          <a:pt x="57" y="167"/>
                        </a:cubicBezTo>
                        <a:cubicBezTo>
                          <a:pt x="59" y="178"/>
                          <a:pt x="61" y="187"/>
                          <a:pt x="64" y="194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76" name="Freeform 27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39418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6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4"/>
                          <a:pt x="53" y="240"/>
                        </a:cubicBezTo>
                        <a:cubicBezTo>
                          <a:pt x="42" y="235"/>
                          <a:pt x="32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6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9" y="164"/>
                          <a:pt x="174" y="179"/>
                        </a:cubicBezTo>
                        <a:cubicBezTo>
                          <a:pt x="170" y="195"/>
                          <a:pt x="163" y="207"/>
                          <a:pt x="156" y="217"/>
                        </a:cubicBezTo>
                        <a:cubicBezTo>
                          <a:pt x="148" y="227"/>
                          <a:pt x="138" y="236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6" y="193"/>
                        </a:cubicBezTo>
                        <a:cubicBezTo>
                          <a:pt x="119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79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79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77" name="Freeform 27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20863" y="3027407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78" name="Freeform 27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704888" y="3027407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79" name="Freeform 27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45777" y="3027407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80" name="Freeform 27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704887" y="2878215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81" name="Freeform 28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39418" y="2877466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82" name="Freeform 28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15492" y="2877466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83" name="Freeform 28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98528" y="2912478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4" y="218"/>
                      </a:cxn>
                      <a:cxn ang="0">
                        <a:pos x="6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4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4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2" y="228"/>
                          <a:pt x="24" y="218"/>
                        </a:cubicBezTo>
                        <a:cubicBezTo>
                          <a:pt x="17" y="208"/>
                          <a:pt x="11" y="195"/>
                          <a:pt x="6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69" y="196"/>
                          <a:pt x="163" y="208"/>
                          <a:pt x="155" y="218"/>
                        </a:cubicBezTo>
                        <a:cubicBezTo>
                          <a:pt x="148" y="228"/>
                          <a:pt x="138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4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5" y="156"/>
                          <a:pt x="125" y="141"/>
                          <a:pt x="125" y="124"/>
                        </a:cubicBezTo>
                        <a:cubicBezTo>
                          <a:pt x="125" y="107"/>
                          <a:pt x="125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4" y="36"/>
                          <a:pt x="79" y="37"/>
                          <a:pt x="75" y="40"/>
                        </a:cubicBezTo>
                        <a:cubicBezTo>
                          <a:pt x="70" y="43"/>
                          <a:pt x="67" y="47"/>
                          <a:pt x="64" y="54"/>
                        </a:cubicBezTo>
                        <a:cubicBezTo>
                          <a:pt x="61" y="61"/>
                          <a:pt x="58" y="70"/>
                          <a:pt x="57" y="81"/>
                        </a:cubicBezTo>
                        <a:cubicBezTo>
                          <a:pt x="55" y="93"/>
                          <a:pt x="54" y="107"/>
                          <a:pt x="54" y="124"/>
                        </a:cubicBezTo>
                        <a:cubicBezTo>
                          <a:pt x="54" y="141"/>
                          <a:pt x="55" y="156"/>
                          <a:pt x="57" y="167"/>
                        </a:cubicBezTo>
                        <a:cubicBezTo>
                          <a:pt x="58" y="178"/>
                          <a:pt x="61" y="187"/>
                          <a:pt x="64" y="194"/>
                        </a:cubicBezTo>
                        <a:cubicBezTo>
                          <a:pt x="67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84" name="Freeform 28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45777" y="2913226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85" name="Freeform 28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21851" y="2913226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86" name="Freeform 28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20863" y="295198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7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grpSp>
                <p:nvGrpSpPr>
                  <p:cNvPr id="287" name="Group 286"/>
                  <p:cNvGrpSpPr/>
                  <p:nvPr/>
                </p:nvGrpSpPr>
                <p:grpSpPr>
                  <a:xfrm rot="5400000">
                    <a:off x="5682294" y="2952062"/>
                    <a:ext cx="179869" cy="41901"/>
                    <a:chOff x="9545400" y="4229340"/>
                    <a:chExt cx="179869" cy="41901"/>
                  </a:xfrm>
                  <a:grpFill/>
                </p:grpSpPr>
                <p:sp>
                  <p:nvSpPr>
                    <p:cNvPr id="321" name="Freeform 3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64058" y="4230089"/>
                      <a:ext cx="17958" cy="40405"/>
                    </a:xfrm>
                    <a:custGeom>
                      <a:avLst/>
                      <a:gdLst/>
                      <a:ahLst/>
                      <a:cxnLst>
                        <a:cxn ang="0">
                          <a:pos x="54" y="49"/>
                        </a:cxn>
                        <a:cxn ang="0">
                          <a:pos x="0" y="77"/>
                        </a:cxn>
                        <a:cxn ang="0">
                          <a:pos x="0" y="29"/>
                        </a:cxn>
                        <a:cxn ang="0">
                          <a:pos x="55" y="0"/>
                        </a:cxn>
                        <a:cxn ang="0">
                          <a:pos x="107" y="0"/>
                        </a:cxn>
                        <a:cxn ang="0">
                          <a:pos x="107" y="237"/>
                        </a:cxn>
                        <a:cxn ang="0">
                          <a:pos x="54" y="237"/>
                        </a:cxn>
                        <a:cxn ang="0">
                          <a:pos x="54" y="49"/>
                        </a:cxn>
                      </a:cxnLst>
                      <a:rect l="0" t="0" r="r" b="b"/>
                      <a:pathLst>
                        <a:path w="108" h="238">
                          <a:moveTo>
                            <a:pt x="54" y="49"/>
                          </a:moveTo>
                          <a:lnTo>
                            <a:pt x="0" y="77"/>
                          </a:lnTo>
                          <a:lnTo>
                            <a:pt x="0" y="29"/>
                          </a:lnTo>
                          <a:lnTo>
                            <a:pt x="55" y="0"/>
                          </a:lnTo>
                          <a:lnTo>
                            <a:pt x="107" y="0"/>
                          </a:lnTo>
                          <a:lnTo>
                            <a:pt x="107" y="237"/>
                          </a:lnTo>
                          <a:lnTo>
                            <a:pt x="54" y="237"/>
                          </a:lnTo>
                          <a:lnTo>
                            <a:pt x="54" y="49"/>
                          </a:lnTo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322" name="Freeform 3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94592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90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6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90" y="0"/>
                        </a:cxn>
                        <a:cxn ang="0">
                          <a:pos x="128" y="7"/>
                        </a:cxn>
                        <a:cxn ang="0">
                          <a:pos x="156" y="29"/>
                        </a:cxn>
                        <a:cxn ang="0">
                          <a:pos x="174" y="68"/>
                        </a:cxn>
                        <a:cxn ang="0">
                          <a:pos x="180" y="124"/>
                        </a:cxn>
                        <a:cxn ang="0">
                          <a:pos x="174" y="180"/>
                        </a:cxn>
                        <a:cxn ang="0">
                          <a:pos x="156" y="218"/>
                        </a:cxn>
                        <a:cxn ang="0">
                          <a:pos x="127" y="240"/>
                        </a:cxn>
                        <a:cxn ang="0">
                          <a:pos x="90" y="247"/>
                        </a:cxn>
                        <a:cxn ang="0">
                          <a:pos x="90" y="211"/>
                        </a:cxn>
                        <a:cxn ang="0">
                          <a:pos x="105" y="207"/>
                        </a:cxn>
                        <a:cxn ang="0">
                          <a:pos x="116" y="193"/>
                        </a:cxn>
                        <a:cxn ang="0">
                          <a:pos x="123" y="167"/>
                        </a:cxn>
                        <a:cxn ang="0">
                          <a:pos x="126" y="124"/>
                        </a:cxn>
                        <a:cxn ang="0">
                          <a:pos x="123" y="81"/>
                        </a:cxn>
                        <a:cxn ang="0">
                          <a:pos x="116" y="54"/>
                        </a:cxn>
                        <a:cxn ang="0">
                          <a:pos x="105" y="40"/>
                        </a:cxn>
                        <a:cxn ang="0">
                          <a:pos x="90" y="36"/>
                        </a:cxn>
                        <a:cxn ang="0">
                          <a:pos x="75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5" y="207"/>
                        </a:cxn>
                        <a:cxn ang="0">
                          <a:pos x="90" y="211"/>
                        </a:cxn>
                      </a:cxnLst>
                      <a:rect l="0" t="0" r="r" b="b"/>
                      <a:pathLst>
                        <a:path w="181" h="248">
                          <a:moveTo>
                            <a:pt x="90" y="247"/>
                          </a:moveTo>
                          <a:cubicBezTo>
                            <a:pt x="76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6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6" y="0"/>
                            <a:pt x="90" y="0"/>
                          </a:cubicBezTo>
                          <a:cubicBezTo>
                            <a:pt x="104" y="0"/>
                            <a:pt x="116" y="2"/>
                            <a:pt x="128" y="7"/>
                          </a:cubicBezTo>
                          <a:cubicBezTo>
                            <a:pt x="139" y="12"/>
                            <a:pt x="148" y="19"/>
                            <a:pt x="156" y="29"/>
                          </a:cubicBezTo>
                          <a:cubicBezTo>
                            <a:pt x="164" y="39"/>
                            <a:pt x="170" y="52"/>
                            <a:pt x="174" y="68"/>
                          </a:cubicBezTo>
                          <a:cubicBezTo>
                            <a:pt x="178" y="84"/>
                            <a:pt x="180" y="102"/>
                            <a:pt x="180" y="124"/>
                          </a:cubicBezTo>
                          <a:cubicBezTo>
                            <a:pt x="180" y="146"/>
                            <a:pt x="178" y="164"/>
                            <a:pt x="174" y="180"/>
                          </a:cubicBezTo>
                          <a:cubicBezTo>
                            <a:pt x="170" y="195"/>
                            <a:pt x="164" y="208"/>
                            <a:pt x="156" y="218"/>
                          </a:cubicBezTo>
                          <a:cubicBezTo>
                            <a:pt x="148" y="228"/>
                            <a:pt x="139" y="235"/>
                            <a:pt x="127" y="240"/>
                          </a:cubicBezTo>
                          <a:cubicBezTo>
                            <a:pt x="116" y="245"/>
                            <a:pt x="104" y="247"/>
                            <a:pt x="90" y="247"/>
                          </a:cubicBezTo>
                          <a:close/>
                          <a:moveTo>
                            <a:pt x="90" y="211"/>
                          </a:moveTo>
                          <a:cubicBezTo>
                            <a:pt x="96" y="211"/>
                            <a:pt x="101" y="210"/>
                            <a:pt x="105" y="207"/>
                          </a:cubicBezTo>
                          <a:cubicBezTo>
                            <a:pt x="110" y="205"/>
                            <a:pt x="113" y="200"/>
                            <a:pt x="116" y="193"/>
                          </a:cubicBezTo>
                          <a:cubicBezTo>
                            <a:pt x="119" y="187"/>
                            <a:pt x="122" y="178"/>
                            <a:pt x="123" y="167"/>
                          </a:cubicBezTo>
                          <a:cubicBezTo>
                            <a:pt x="125" y="156"/>
                            <a:pt x="126" y="141"/>
                            <a:pt x="126" y="124"/>
                          </a:cubicBezTo>
                          <a:cubicBezTo>
                            <a:pt x="126" y="107"/>
                            <a:pt x="125" y="93"/>
                            <a:pt x="123" y="81"/>
                          </a:cubicBezTo>
                          <a:cubicBezTo>
                            <a:pt x="122" y="70"/>
                            <a:pt x="119" y="61"/>
                            <a:pt x="116" y="54"/>
                          </a:cubicBezTo>
                          <a:cubicBezTo>
                            <a:pt x="113" y="47"/>
                            <a:pt x="110" y="43"/>
                            <a:pt x="105" y="40"/>
                          </a:cubicBezTo>
                          <a:cubicBezTo>
                            <a:pt x="101" y="37"/>
                            <a:pt x="96" y="36"/>
                            <a:pt x="90" y="36"/>
                          </a:cubicBezTo>
                          <a:cubicBezTo>
                            <a:pt x="85" y="36"/>
                            <a:pt x="80" y="37"/>
                            <a:pt x="75" y="40"/>
                          </a:cubicBezTo>
                          <a:cubicBezTo>
                            <a:pt x="71" y="43"/>
                            <a:pt x="67" y="47"/>
                            <a:pt x="64" y="54"/>
                          </a:cubicBezTo>
                          <a:cubicBezTo>
                            <a:pt x="61" y="61"/>
                            <a:pt x="59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5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7" y="200"/>
                            <a:pt x="71" y="205"/>
                            <a:pt x="75" y="207"/>
                          </a:cubicBezTo>
                          <a:cubicBezTo>
                            <a:pt x="80" y="210"/>
                            <a:pt x="85" y="211"/>
                            <a:pt x="90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323" name="Freeform 3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45400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90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7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90" y="0"/>
                        </a:cxn>
                        <a:cxn ang="0">
                          <a:pos x="128" y="7"/>
                        </a:cxn>
                        <a:cxn ang="0">
                          <a:pos x="156" y="29"/>
                        </a:cxn>
                        <a:cxn ang="0">
                          <a:pos x="174" y="68"/>
                        </a:cxn>
                        <a:cxn ang="0">
                          <a:pos x="180" y="124"/>
                        </a:cxn>
                        <a:cxn ang="0">
                          <a:pos x="174" y="180"/>
                        </a:cxn>
                        <a:cxn ang="0">
                          <a:pos x="156" y="218"/>
                        </a:cxn>
                        <a:cxn ang="0">
                          <a:pos x="128" y="240"/>
                        </a:cxn>
                        <a:cxn ang="0">
                          <a:pos x="90" y="247"/>
                        </a:cxn>
                        <a:cxn ang="0">
                          <a:pos x="90" y="211"/>
                        </a:cxn>
                        <a:cxn ang="0">
                          <a:pos x="105" y="207"/>
                        </a:cxn>
                        <a:cxn ang="0">
                          <a:pos x="117" y="193"/>
                        </a:cxn>
                        <a:cxn ang="0">
                          <a:pos x="123" y="167"/>
                        </a:cxn>
                        <a:cxn ang="0">
                          <a:pos x="126" y="124"/>
                        </a:cxn>
                        <a:cxn ang="0">
                          <a:pos x="123" y="81"/>
                        </a:cxn>
                        <a:cxn ang="0">
                          <a:pos x="117" y="54"/>
                        </a:cxn>
                        <a:cxn ang="0">
                          <a:pos x="105" y="40"/>
                        </a:cxn>
                        <a:cxn ang="0">
                          <a:pos x="90" y="36"/>
                        </a:cxn>
                        <a:cxn ang="0">
                          <a:pos x="75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5" y="207"/>
                        </a:cxn>
                        <a:cxn ang="0">
                          <a:pos x="90" y="211"/>
                        </a:cxn>
                      </a:cxnLst>
                      <a:rect l="0" t="0" r="r" b="b"/>
                      <a:pathLst>
                        <a:path w="181" h="248">
                          <a:moveTo>
                            <a:pt x="90" y="247"/>
                          </a:moveTo>
                          <a:cubicBezTo>
                            <a:pt x="77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7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6" y="0"/>
                            <a:pt x="90" y="0"/>
                          </a:cubicBezTo>
                          <a:cubicBezTo>
                            <a:pt x="104" y="0"/>
                            <a:pt x="117" y="2"/>
                            <a:pt x="128" y="7"/>
                          </a:cubicBezTo>
                          <a:cubicBezTo>
                            <a:pt x="139" y="12"/>
                            <a:pt x="148" y="19"/>
                            <a:pt x="156" y="29"/>
                          </a:cubicBezTo>
                          <a:cubicBezTo>
                            <a:pt x="164" y="39"/>
                            <a:pt x="170" y="52"/>
                            <a:pt x="174" y="68"/>
                          </a:cubicBezTo>
                          <a:cubicBezTo>
                            <a:pt x="178" y="84"/>
                            <a:pt x="180" y="102"/>
                            <a:pt x="180" y="124"/>
                          </a:cubicBezTo>
                          <a:cubicBezTo>
                            <a:pt x="180" y="146"/>
                            <a:pt x="178" y="164"/>
                            <a:pt x="174" y="180"/>
                          </a:cubicBezTo>
                          <a:cubicBezTo>
                            <a:pt x="170" y="195"/>
                            <a:pt x="164" y="208"/>
                            <a:pt x="156" y="218"/>
                          </a:cubicBezTo>
                          <a:cubicBezTo>
                            <a:pt x="148" y="228"/>
                            <a:pt x="139" y="235"/>
                            <a:pt x="128" y="240"/>
                          </a:cubicBezTo>
                          <a:cubicBezTo>
                            <a:pt x="116" y="245"/>
                            <a:pt x="104" y="247"/>
                            <a:pt x="90" y="247"/>
                          </a:cubicBezTo>
                          <a:close/>
                          <a:moveTo>
                            <a:pt x="90" y="211"/>
                          </a:moveTo>
                          <a:cubicBezTo>
                            <a:pt x="96" y="211"/>
                            <a:pt x="101" y="210"/>
                            <a:pt x="105" y="207"/>
                          </a:cubicBezTo>
                          <a:cubicBezTo>
                            <a:pt x="110" y="205"/>
                            <a:pt x="113" y="200"/>
                            <a:pt x="117" y="193"/>
                          </a:cubicBezTo>
                          <a:cubicBezTo>
                            <a:pt x="120" y="187"/>
                            <a:pt x="122" y="178"/>
                            <a:pt x="123" y="167"/>
                          </a:cubicBezTo>
                          <a:cubicBezTo>
                            <a:pt x="125" y="156"/>
                            <a:pt x="126" y="141"/>
                            <a:pt x="126" y="124"/>
                          </a:cubicBezTo>
                          <a:cubicBezTo>
                            <a:pt x="126" y="107"/>
                            <a:pt x="125" y="93"/>
                            <a:pt x="123" y="81"/>
                          </a:cubicBezTo>
                          <a:cubicBezTo>
                            <a:pt x="122" y="70"/>
                            <a:pt x="120" y="61"/>
                            <a:pt x="117" y="54"/>
                          </a:cubicBezTo>
                          <a:cubicBezTo>
                            <a:pt x="113" y="47"/>
                            <a:pt x="109" y="43"/>
                            <a:pt x="105" y="40"/>
                          </a:cubicBezTo>
                          <a:cubicBezTo>
                            <a:pt x="100" y="37"/>
                            <a:pt x="96" y="36"/>
                            <a:pt x="90" y="36"/>
                          </a:cubicBezTo>
                          <a:cubicBezTo>
                            <a:pt x="85" y="36"/>
                            <a:pt x="80" y="37"/>
                            <a:pt x="75" y="40"/>
                          </a:cubicBezTo>
                          <a:cubicBezTo>
                            <a:pt x="71" y="43"/>
                            <a:pt x="67" y="47"/>
                            <a:pt x="64" y="54"/>
                          </a:cubicBezTo>
                          <a:cubicBezTo>
                            <a:pt x="61" y="61"/>
                            <a:pt x="58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6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7" y="200"/>
                            <a:pt x="71" y="205"/>
                            <a:pt x="75" y="207"/>
                          </a:cubicBezTo>
                          <a:cubicBezTo>
                            <a:pt x="80" y="210"/>
                            <a:pt x="85" y="211"/>
                            <a:pt x="90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324" name="Freeform 3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86772" y="4230089"/>
                      <a:ext cx="17958" cy="40405"/>
                    </a:xfrm>
                    <a:custGeom>
                      <a:avLst/>
                      <a:gdLst/>
                      <a:ahLst/>
                      <a:cxnLst>
                        <a:cxn ang="0">
                          <a:pos x="54" y="49"/>
                        </a:cxn>
                        <a:cxn ang="0">
                          <a:pos x="0" y="77"/>
                        </a:cxn>
                        <a:cxn ang="0">
                          <a:pos x="0" y="29"/>
                        </a:cxn>
                        <a:cxn ang="0">
                          <a:pos x="55" y="0"/>
                        </a:cxn>
                        <a:cxn ang="0">
                          <a:pos x="107" y="0"/>
                        </a:cxn>
                        <a:cxn ang="0">
                          <a:pos x="107" y="237"/>
                        </a:cxn>
                        <a:cxn ang="0">
                          <a:pos x="54" y="237"/>
                        </a:cxn>
                        <a:cxn ang="0">
                          <a:pos x="54" y="49"/>
                        </a:cxn>
                      </a:cxnLst>
                      <a:rect l="0" t="0" r="r" b="b"/>
                      <a:pathLst>
                        <a:path w="108" h="238">
                          <a:moveTo>
                            <a:pt x="54" y="49"/>
                          </a:moveTo>
                          <a:lnTo>
                            <a:pt x="0" y="77"/>
                          </a:lnTo>
                          <a:lnTo>
                            <a:pt x="0" y="29"/>
                          </a:lnTo>
                          <a:lnTo>
                            <a:pt x="55" y="0"/>
                          </a:lnTo>
                          <a:lnTo>
                            <a:pt x="107" y="0"/>
                          </a:lnTo>
                          <a:lnTo>
                            <a:pt x="107" y="237"/>
                          </a:lnTo>
                          <a:lnTo>
                            <a:pt x="54" y="237"/>
                          </a:lnTo>
                          <a:lnTo>
                            <a:pt x="54" y="49"/>
                          </a:lnTo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325" name="Freeform 3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19166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89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6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89" y="0"/>
                        </a:cxn>
                        <a:cxn ang="0">
                          <a:pos x="127" y="7"/>
                        </a:cxn>
                        <a:cxn ang="0">
                          <a:pos x="155" y="29"/>
                        </a:cxn>
                        <a:cxn ang="0">
                          <a:pos x="173" y="68"/>
                        </a:cxn>
                        <a:cxn ang="0">
                          <a:pos x="179" y="124"/>
                        </a:cxn>
                        <a:cxn ang="0">
                          <a:pos x="173" y="180"/>
                        </a:cxn>
                        <a:cxn ang="0">
                          <a:pos x="155" y="218"/>
                        </a:cxn>
                        <a:cxn ang="0">
                          <a:pos x="126" y="240"/>
                        </a:cxn>
                        <a:cxn ang="0">
                          <a:pos x="89" y="247"/>
                        </a:cxn>
                        <a:cxn ang="0">
                          <a:pos x="89" y="211"/>
                        </a:cxn>
                        <a:cxn ang="0">
                          <a:pos x="104" y="207"/>
                        </a:cxn>
                        <a:cxn ang="0">
                          <a:pos x="115" y="193"/>
                        </a:cxn>
                        <a:cxn ang="0">
                          <a:pos x="122" y="167"/>
                        </a:cxn>
                        <a:cxn ang="0">
                          <a:pos x="125" y="124"/>
                        </a:cxn>
                        <a:cxn ang="0">
                          <a:pos x="122" y="81"/>
                        </a:cxn>
                        <a:cxn ang="0">
                          <a:pos x="115" y="54"/>
                        </a:cxn>
                        <a:cxn ang="0">
                          <a:pos x="104" y="40"/>
                        </a:cxn>
                        <a:cxn ang="0">
                          <a:pos x="89" y="36"/>
                        </a:cxn>
                        <a:cxn ang="0">
                          <a:pos x="74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4" y="207"/>
                        </a:cxn>
                        <a:cxn ang="0">
                          <a:pos x="89" y="211"/>
                        </a:cxn>
                      </a:cxnLst>
                      <a:rect l="0" t="0" r="r" b="b"/>
                      <a:pathLst>
                        <a:path w="180" h="248">
                          <a:moveTo>
                            <a:pt x="89" y="247"/>
                          </a:moveTo>
                          <a:cubicBezTo>
                            <a:pt x="76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6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5" y="0"/>
                            <a:pt x="89" y="0"/>
                          </a:cubicBezTo>
                          <a:cubicBezTo>
                            <a:pt x="103" y="0"/>
                            <a:pt x="116" y="2"/>
                            <a:pt x="127" y="7"/>
                          </a:cubicBezTo>
                          <a:cubicBezTo>
                            <a:pt x="138" y="12"/>
                            <a:pt x="147" y="19"/>
                            <a:pt x="155" y="29"/>
                          </a:cubicBezTo>
                          <a:cubicBezTo>
                            <a:pt x="163" y="39"/>
                            <a:pt x="169" y="52"/>
                            <a:pt x="173" y="68"/>
                          </a:cubicBezTo>
                          <a:cubicBezTo>
                            <a:pt x="177" y="84"/>
                            <a:pt x="179" y="102"/>
                            <a:pt x="179" y="124"/>
                          </a:cubicBezTo>
                          <a:cubicBezTo>
                            <a:pt x="179" y="146"/>
                            <a:pt x="177" y="164"/>
                            <a:pt x="173" y="180"/>
                          </a:cubicBezTo>
                          <a:cubicBezTo>
                            <a:pt x="169" y="195"/>
                            <a:pt x="163" y="208"/>
                            <a:pt x="155" y="218"/>
                          </a:cubicBezTo>
                          <a:cubicBezTo>
                            <a:pt x="147" y="228"/>
                            <a:pt x="138" y="235"/>
                            <a:pt x="126" y="240"/>
                          </a:cubicBezTo>
                          <a:cubicBezTo>
                            <a:pt x="115" y="245"/>
                            <a:pt x="103" y="247"/>
                            <a:pt x="89" y="247"/>
                          </a:cubicBezTo>
                          <a:close/>
                          <a:moveTo>
                            <a:pt x="89" y="211"/>
                          </a:moveTo>
                          <a:cubicBezTo>
                            <a:pt x="95" y="211"/>
                            <a:pt x="100" y="210"/>
                            <a:pt x="104" y="207"/>
                          </a:cubicBezTo>
                          <a:cubicBezTo>
                            <a:pt x="109" y="205"/>
                            <a:pt x="112" y="200"/>
                            <a:pt x="115" y="193"/>
                          </a:cubicBezTo>
                          <a:cubicBezTo>
                            <a:pt x="119" y="187"/>
                            <a:pt x="121" y="178"/>
                            <a:pt x="122" y="167"/>
                          </a:cubicBezTo>
                          <a:cubicBezTo>
                            <a:pt x="124" y="156"/>
                            <a:pt x="125" y="141"/>
                            <a:pt x="125" y="124"/>
                          </a:cubicBezTo>
                          <a:cubicBezTo>
                            <a:pt x="125" y="107"/>
                            <a:pt x="124" y="93"/>
                            <a:pt x="122" y="81"/>
                          </a:cubicBezTo>
                          <a:cubicBezTo>
                            <a:pt x="121" y="70"/>
                            <a:pt x="119" y="61"/>
                            <a:pt x="115" y="54"/>
                          </a:cubicBezTo>
                          <a:cubicBezTo>
                            <a:pt x="112" y="47"/>
                            <a:pt x="109" y="43"/>
                            <a:pt x="104" y="40"/>
                          </a:cubicBezTo>
                          <a:cubicBezTo>
                            <a:pt x="100" y="37"/>
                            <a:pt x="95" y="36"/>
                            <a:pt x="89" y="36"/>
                          </a:cubicBezTo>
                          <a:cubicBezTo>
                            <a:pt x="84" y="36"/>
                            <a:pt x="79" y="37"/>
                            <a:pt x="74" y="40"/>
                          </a:cubicBezTo>
                          <a:cubicBezTo>
                            <a:pt x="70" y="43"/>
                            <a:pt x="66" y="47"/>
                            <a:pt x="64" y="54"/>
                          </a:cubicBezTo>
                          <a:cubicBezTo>
                            <a:pt x="61" y="61"/>
                            <a:pt x="58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6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6" y="200"/>
                            <a:pt x="70" y="205"/>
                            <a:pt x="74" y="207"/>
                          </a:cubicBezTo>
                          <a:cubicBezTo>
                            <a:pt x="79" y="210"/>
                            <a:pt x="84" y="211"/>
                            <a:pt x="89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</p:grpSp>
              <p:sp>
                <p:nvSpPr>
                  <p:cNvPr id="288" name="Freeform 28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45777" y="295198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7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89" name="Freeform 28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98017" y="2951232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90" name="Freeform 28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51890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2" y="240"/>
                      </a:cxn>
                      <a:cxn ang="0">
                        <a:pos x="24" y="218"/>
                      </a:cxn>
                      <a:cxn ang="0">
                        <a:pos x="6" y="179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80" y="124"/>
                      </a:cxn>
                      <a:cxn ang="0">
                        <a:pos x="173" y="179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5"/>
                      </a:cxn>
                      <a:cxn ang="0">
                        <a:pos x="75" y="40"/>
                      </a:cxn>
                      <a:cxn ang="0">
                        <a:pos x="63" y="54"/>
                      </a:cxn>
                      <a:cxn ang="0">
                        <a:pos x="56" y="81"/>
                      </a:cxn>
                      <a:cxn ang="0">
                        <a:pos x="54" y="124"/>
                      </a:cxn>
                      <a:cxn ang="0">
                        <a:pos x="56" y="167"/>
                      </a:cxn>
                      <a:cxn ang="0">
                        <a:pos x="63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3" y="245"/>
                          <a:pt x="52" y="240"/>
                        </a:cubicBezTo>
                        <a:cubicBezTo>
                          <a:pt x="41" y="235"/>
                          <a:pt x="32" y="228"/>
                          <a:pt x="24" y="218"/>
                        </a:cubicBezTo>
                        <a:cubicBezTo>
                          <a:pt x="16" y="208"/>
                          <a:pt x="10" y="195"/>
                          <a:pt x="6" y="179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3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6"/>
                          <a:pt x="178" y="163"/>
                          <a:pt x="173" y="179"/>
                        </a:cubicBezTo>
                        <a:cubicBezTo>
                          <a:pt x="169" y="194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7" y="240"/>
                        </a:cubicBezTo>
                        <a:cubicBezTo>
                          <a:pt x="116" y="245"/>
                          <a:pt x="103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5" y="211"/>
                          <a:pt x="100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3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4" y="155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40"/>
                        </a:cubicBezTo>
                        <a:cubicBezTo>
                          <a:pt x="101" y="37"/>
                          <a:pt x="95" y="35"/>
                          <a:pt x="90" y="35"/>
                        </a:cubicBezTo>
                        <a:cubicBezTo>
                          <a:pt x="84" y="35"/>
                          <a:pt x="79" y="37"/>
                          <a:pt x="75" y="40"/>
                        </a:cubicBezTo>
                        <a:cubicBezTo>
                          <a:pt x="70" y="42"/>
                          <a:pt x="66" y="47"/>
                          <a:pt x="63" y="54"/>
                        </a:cubicBezTo>
                        <a:cubicBezTo>
                          <a:pt x="60" y="61"/>
                          <a:pt x="58" y="69"/>
                          <a:pt x="56" y="81"/>
                        </a:cubicBezTo>
                        <a:cubicBezTo>
                          <a:pt x="55" y="92"/>
                          <a:pt x="54" y="107"/>
                          <a:pt x="54" y="124"/>
                        </a:cubicBezTo>
                        <a:cubicBezTo>
                          <a:pt x="54" y="141"/>
                          <a:pt x="55" y="155"/>
                          <a:pt x="56" y="167"/>
                        </a:cubicBezTo>
                        <a:cubicBezTo>
                          <a:pt x="58" y="178"/>
                          <a:pt x="60" y="187"/>
                          <a:pt x="63" y="193"/>
                        </a:cubicBezTo>
                        <a:cubicBezTo>
                          <a:pt x="66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91" name="Freeform 29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00635" y="2990512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92" name="Freeform 29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35915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5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4"/>
                      </a:cxn>
                      <a:cxn ang="0">
                        <a:pos x="124" y="167"/>
                      </a:cxn>
                      <a:cxn ang="0">
                        <a:pos x="126" y="124"/>
                      </a:cxn>
                      <a:cxn ang="0">
                        <a:pos x="124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3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5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70" y="196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7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4" y="200"/>
                          <a:pt x="117" y="194"/>
                        </a:cubicBezTo>
                        <a:cubicBezTo>
                          <a:pt x="120" y="187"/>
                          <a:pt x="122" y="178"/>
                          <a:pt x="124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4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4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3"/>
                          <a:pt x="55" y="107"/>
                          <a:pt x="55" y="124"/>
                        </a:cubicBezTo>
                        <a:cubicBezTo>
                          <a:pt x="55" y="141"/>
                          <a:pt x="56" y="156"/>
                          <a:pt x="57" y="167"/>
                        </a:cubicBezTo>
                        <a:cubicBezTo>
                          <a:pt x="59" y="178"/>
                          <a:pt x="61" y="187"/>
                          <a:pt x="64" y="194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93" name="Freeform 29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76805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6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4"/>
                          <a:pt x="53" y="240"/>
                        </a:cubicBezTo>
                        <a:cubicBezTo>
                          <a:pt x="42" y="235"/>
                          <a:pt x="32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6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9" y="164"/>
                          <a:pt x="174" y="179"/>
                        </a:cubicBezTo>
                        <a:cubicBezTo>
                          <a:pt x="170" y="195"/>
                          <a:pt x="163" y="207"/>
                          <a:pt x="156" y="217"/>
                        </a:cubicBezTo>
                        <a:cubicBezTo>
                          <a:pt x="148" y="227"/>
                          <a:pt x="138" y="236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6" y="193"/>
                        </a:cubicBezTo>
                        <a:cubicBezTo>
                          <a:pt x="119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79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79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94" name="Freeform 29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58250" y="302741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95" name="Freeform 29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94277" y="3026662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6" y="193"/>
                        </a:cubicBezTo>
                        <a:cubicBezTo>
                          <a:pt x="119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96" name="Freeform 29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42275" y="302741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97" name="Freeform 29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83164" y="302741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98" name="Freeform 29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94278" y="287747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7" y="193"/>
                        </a:cubicBezTo>
                        <a:cubicBezTo>
                          <a:pt x="120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0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99" name="Freeform 29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42276" y="2878219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00" name="Freeform 29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76807" y="287747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01" name="Freeform 30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52881" y="287747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02" name="Freeform 30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121239" y="2878219"/>
                    <a:ext cx="13643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03" name="Freeform 30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00638" y="2913226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04" name="Freeform 30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35916" y="2912477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4" y="218"/>
                      </a:cxn>
                      <a:cxn ang="0">
                        <a:pos x="6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4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4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2" y="228"/>
                          <a:pt x="24" y="218"/>
                        </a:cubicBezTo>
                        <a:cubicBezTo>
                          <a:pt x="17" y="208"/>
                          <a:pt x="11" y="195"/>
                          <a:pt x="6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69" y="196"/>
                          <a:pt x="163" y="208"/>
                          <a:pt x="155" y="218"/>
                        </a:cubicBezTo>
                        <a:cubicBezTo>
                          <a:pt x="148" y="228"/>
                          <a:pt x="138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4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5" y="156"/>
                          <a:pt x="125" y="141"/>
                          <a:pt x="125" y="124"/>
                        </a:cubicBezTo>
                        <a:cubicBezTo>
                          <a:pt x="125" y="107"/>
                          <a:pt x="125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4" y="36"/>
                          <a:pt x="79" y="37"/>
                          <a:pt x="75" y="40"/>
                        </a:cubicBezTo>
                        <a:cubicBezTo>
                          <a:pt x="70" y="43"/>
                          <a:pt x="67" y="47"/>
                          <a:pt x="64" y="54"/>
                        </a:cubicBezTo>
                        <a:cubicBezTo>
                          <a:pt x="61" y="61"/>
                          <a:pt x="58" y="70"/>
                          <a:pt x="57" y="81"/>
                        </a:cubicBezTo>
                        <a:cubicBezTo>
                          <a:pt x="55" y="93"/>
                          <a:pt x="54" y="107"/>
                          <a:pt x="54" y="124"/>
                        </a:cubicBezTo>
                        <a:cubicBezTo>
                          <a:pt x="54" y="141"/>
                          <a:pt x="55" y="156"/>
                          <a:pt x="57" y="167"/>
                        </a:cubicBezTo>
                        <a:cubicBezTo>
                          <a:pt x="58" y="178"/>
                          <a:pt x="61" y="187"/>
                          <a:pt x="64" y="194"/>
                        </a:cubicBezTo>
                        <a:cubicBezTo>
                          <a:pt x="67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05" name="Freeform 30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83166" y="2913226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06" name="Freeform 30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59240" y="2913226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07" name="Freeform 30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58250" y="2951979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7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08" name="Freeform 30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94277" y="295123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09" name="Freeform 30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83164" y="2951979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7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10" name="Freeform 30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35404" y="295123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11" name="Freeform 31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114088" y="2989771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6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4"/>
                          <a:pt x="53" y="240"/>
                        </a:cubicBezTo>
                        <a:cubicBezTo>
                          <a:pt x="42" y="235"/>
                          <a:pt x="32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6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9" y="164"/>
                          <a:pt x="174" y="179"/>
                        </a:cubicBezTo>
                        <a:cubicBezTo>
                          <a:pt x="170" y="195"/>
                          <a:pt x="163" y="207"/>
                          <a:pt x="156" y="217"/>
                        </a:cubicBezTo>
                        <a:cubicBezTo>
                          <a:pt x="148" y="227"/>
                          <a:pt x="138" y="236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6" y="193"/>
                        </a:cubicBezTo>
                        <a:cubicBezTo>
                          <a:pt x="119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79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79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12" name="Freeform 31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120447" y="3027412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13" name="Freeform 31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120447" y="2913232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314" name="Freeform 31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120447" y="2951987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7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grpSp>
                <p:nvGrpSpPr>
                  <p:cNvPr id="315" name="Group 314"/>
                  <p:cNvGrpSpPr/>
                  <p:nvPr/>
                </p:nvGrpSpPr>
                <p:grpSpPr>
                  <a:xfrm rot="5400000">
                    <a:off x="6101368" y="2952062"/>
                    <a:ext cx="179869" cy="41901"/>
                    <a:chOff x="9545400" y="4229340"/>
                    <a:chExt cx="179869" cy="41901"/>
                  </a:xfrm>
                  <a:grpFill/>
                </p:grpSpPr>
                <p:sp>
                  <p:nvSpPr>
                    <p:cNvPr id="316" name="Freeform 3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64058" y="4230089"/>
                      <a:ext cx="17958" cy="40405"/>
                    </a:xfrm>
                    <a:custGeom>
                      <a:avLst/>
                      <a:gdLst/>
                      <a:ahLst/>
                      <a:cxnLst>
                        <a:cxn ang="0">
                          <a:pos x="54" y="49"/>
                        </a:cxn>
                        <a:cxn ang="0">
                          <a:pos x="0" y="77"/>
                        </a:cxn>
                        <a:cxn ang="0">
                          <a:pos x="0" y="29"/>
                        </a:cxn>
                        <a:cxn ang="0">
                          <a:pos x="55" y="0"/>
                        </a:cxn>
                        <a:cxn ang="0">
                          <a:pos x="107" y="0"/>
                        </a:cxn>
                        <a:cxn ang="0">
                          <a:pos x="107" y="237"/>
                        </a:cxn>
                        <a:cxn ang="0">
                          <a:pos x="54" y="237"/>
                        </a:cxn>
                        <a:cxn ang="0">
                          <a:pos x="54" y="49"/>
                        </a:cxn>
                      </a:cxnLst>
                      <a:rect l="0" t="0" r="r" b="b"/>
                      <a:pathLst>
                        <a:path w="108" h="238">
                          <a:moveTo>
                            <a:pt x="54" y="49"/>
                          </a:moveTo>
                          <a:lnTo>
                            <a:pt x="0" y="77"/>
                          </a:lnTo>
                          <a:lnTo>
                            <a:pt x="0" y="29"/>
                          </a:lnTo>
                          <a:lnTo>
                            <a:pt x="55" y="0"/>
                          </a:lnTo>
                          <a:lnTo>
                            <a:pt x="107" y="0"/>
                          </a:lnTo>
                          <a:lnTo>
                            <a:pt x="107" y="237"/>
                          </a:lnTo>
                          <a:lnTo>
                            <a:pt x="54" y="237"/>
                          </a:lnTo>
                          <a:lnTo>
                            <a:pt x="54" y="49"/>
                          </a:lnTo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317" name="Freeform 3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94592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90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6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90" y="0"/>
                        </a:cxn>
                        <a:cxn ang="0">
                          <a:pos x="128" y="7"/>
                        </a:cxn>
                        <a:cxn ang="0">
                          <a:pos x="156" y="29"/>
                        </a:cxn>
                        <a:cxn ang="0">
                          <a:pos x="174" y="68"/>
                        </a:cxn>
                        <a:cxn ang="0">
                          <a:pos x="180" y="124"/>
                        </a:cxn>
                        <a:cxn ang="0">
                          <a:pos x="174" y="180"/>
                        </a:cxn>
                        <a:cxn ang="0">
                          <a:pos x="156" y="218"/>
                        </a:cxn>
                        <a:cxn ang="0">
                          <a:pos x="127" y="240"/>
                        </a:cxn>
                        <a:cxn ang="0">
                          <a:pos x="90" y="247"/>
                        </a:cxn>
                        <a:cxn ang="0">
                          <a:pos x="90" y="211"/>
                        </a:cxn>
                        <a:cxn ang="0">
                          <a:pos x="105" y="207"/>
                        </a:cxn>
                        <a:cxn ang="0">
                          <a:pos x="116" y="193"/>
                        </a:cxn>
                        <a:cxn ang="0">
                          <a:pos x="123" y="167"/>
                        </a:cxn>
                        <a:cxn ang="0">
                          <a:pos x="126" y="124"/>
                        </a:cxn>
                        <a:cxn ang="0">
                          <a:pos x="123" y="81"/>
                        </a:cxn>
                        <a:cxn ang="0">
                          <a:pos x="116" y="54"/>
                        </a:cxn>
                        <a:cxn ang="0">
                          <a:pos x="105" y="40"/>
                        </a:cxn>
                        <a:cxn ang="0">
                          <a:pos x="90" y="36"/>
                        </a:cxn>
                        <a:cxn ang="0">
                          <a:pos x="75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5" y="207"/>
                        </a:cxn>
                        <a:cxn ang="0">
                          <a:pos x="90" y="211"/>
                        </a:cxn>
                      </a:cxnLst>
                      <a:rect l="0" t="0" r="r" b="b"/>
                      <a:pathLst>
                        <a:path w="181" h="248">
                          <a:moveTo>
                            <a:pt x="90" y="247"/>
                          </a:moveTo>
                          <a:cubicBezTo>
                            <a:pt x="76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6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6" y="0"/>
                            <a:pt x="90" y="0"/>
                          </a:cubicBezTo>
                          <a:cubicBezTo>
                            <a:pt x="104" y="0"/>
                            <a:pt x="116" y="2"/>
                            <a:pt x="128" y="7"/>
                          </a:cubicBezTo>
                          <a:cubicBezTo>
                            <a:pt x="139" y="12"/>
                            <a:pt x="148" y="19"/>
                            <a:pt x="156" y="29"/>
                          </a:cubicBezTo>
                          <a:cubicBezTo>
                            <a:pt x="164" y="39"/>
                            <a:pt x="170" y="52"/>
                            <a:pt x="174" y="68"/>
                          </a:cubicBezTo>
                          <a:cubicBezTo>
                            <a:pt x="178" y="84"/>
                            <a:pt x="180" y="102"/>
                            <a:pt x="180" y="124"/>
                          </a:cubicBezTo>
                          <a:cubicBezTo>
                            <a:pt x="180" y="146"/>
                            <a:pt x="178" y="164"/>
                            <a:pt x="174" y="180"/>
                          </a:cubicBezTo>
                          <a:cubicBezTo>
                            <a:pt x="170" y="195"/>
                            <a:pt x="164" y="208"/>
                            <a:pt x="156" y="218"/>
                          </a:cubicBezTo>
                          <a:cubicBezTo>
                            <a:pt x="148" y="228"/>
                            <a:pt x="139" y="235"/>
                            <a:pt x="127" y="240"/>
                          </a:cubicBezTo>
                          <a:cubicBezTo>
                            <a:pt x="116" y="245"/>
                            <a:pt x="104" y="247"/>
                            <a:pt x="90" y="247"/>
                          </a:cubicBezTo>
                          <a:close/>
                          <a:moveTo>
                            <a:pt x="90" y="211"/>
                          </a:moveTo>
                          <a:cubicBezTo>
                            <a:pt x="96" y="211"/>
                            <a:pt x="101" y="210"/>
                            <a:pt x="105" y="207"/>
                          </a:cubicBezTo>
                          <a:cubicBezTo>
                            <a:pt x="110" y="205"/>
                            <a:pt x="113" y="200"/>
                            <a:pt x="116" y="193"/>
                          </a:cubicBezTo>
                          <a:cubicBezTo>
                            <a:pt x="119" y="187"/>
                            <a:pt x="122" y="178"/>
                            <a:pt x="123" y="167"/>
                          </a:cubicBezTo>
                          <a:cubicBezTo>
                            <a:pt x="125" y="156"/>
                            <a:pt x="126" y="141"/>
                            <a:pt x="126" y="124"/>
                          </a:cubicBezTo>
                          <a:cubicBezTo>
                            <a:pt x="126" y="107"/>
                            <a:pt x="125" y="93"/>
                            <a:pt x="123" y="81"/>
                          </a:cubicBezTo>
                          <a:cubicBezTo>
                            <a:pt x="122" y="70"/>
                            <a:pt x="119" y="61"/>
                            <a:pt x="116" y="54"/>
                          </a:cubicBezTo>
                          <a:cubicBezTo>
                            <a:pt x="113" y="47"/>
                            <a:pt x="110" y="43"/>
                            <a:pt x="105" y="40"/>
                          </a:cubicBezTo>
                          <a:cubicBezTo>
                            <a:pt x="101" y="37"/>
                            <a:pt x="96" y="36"/>
                            <a:pt x="90" y="36"/>
                          </a:cubicBezTo>
                          <a:cubicBezTo>
                            <a:pt x="85" y="36"/>
                            <a:pt x="80" y="37"/>
                            <a:pt x="75" y="40"/>
                          </a:cubicBezTo>
                          <a:cubicBezTo>
                            <a:pt x="71" y="43"/>
                            <a:pt x="67" y="47"/>
                            <a:pt x="64" y="54"/>
                          </a:cubicBezTo>
                          <a:cubicBezTo>
                            <a:pt x="61" y="61"/>
                            <a:pt x="59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5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7" y="200"/>
                            <a:pt x="71" y="205"/>
                            <a:pt x="75" y="207"/>
                          </a:cubicBezTo>
                          <a:cubicBezTo>
                            <a:pt x="80" y="210"/>
                            <a:pt x="85" y="211"/>
                            <a:pt x="90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318" name="Freeform 3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45400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90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7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90" y="0"/>
                        </a:cxn>
                        <a:cxn ang="0">
                          <a:pos x="128" y="7"/>
                        </a:cxn>
                        <a:cxn ang="0">
                          <a:pos x="156" y="29"/>
                        </a:cxn>
                        <a:cxn ang="0">
                          <a:pos x="174" y="68"/>
                        </a:cxn>
                        <a:cxn ang="0">
                          <a:pos x="180" y="124"/>
                        </a:cxn>
                        <a:cxn ang="0">
                          <a:pos x="174" y="180"/>
                        </a:cxn>
                        <a:cxn ang="0">
                          <a:pos x="156" y="218"/>
                        </a:cxn>
                        <a:cxn ang="0">
                          <a:pos x="128" y="240"/>
                        </a:cxn>
                        <a:cxn ang="0">
                          <a:pos x="90" y="247"/>
                        </a:cxn>
                        <a:cxn ang="0">
                          <a:pos x="90" y="211"/>
                        </a:cxn>
                        <a:cxn ang="0">
                          <a:pos x="105" y="207"/>
                        </a:cxn>
                        <a:cxn ang="0">
                          <a:pos x="117" y="193"/>
                        </a:cxn>
                        <a:cxn ang="0">
                          <a:pos x="123" y="167"/>
                        </a:cxn>
                        <a:cxn ang="0">
                          <a:pos x="126" y="124"/>
                        </a:cxn>
                        <a:cxn ang="0">
                          <a:pos x="123" y="81"/>
                        </a:cxn>
                        <a:cxn ang="0">
                          <a:pos x="117" y="54"/>
                        </a:cxn>
                        <a:cxn ang="0">
                          <a:pos x="105" y="40"/>
                        </a:cxn>
                        <a:cxn ang="0">
                          <a:pos x="90" y="36"/>
                        </a:cxn>
                        <a:cxn ang="0">
                          <a:pos x="75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5" y="207"/>
                        </a:cxn>
                        <a:cxn ang="0">
                          <a:pos x="90" y="211"/>
                        </a:cxn>
                      </a:cxnLst>
                      <a:rect l="0" t="0" r="r" b="b"/>
                      <a:pathLst>
                        <a:path w="181" h="248">
                          <a:moveTo>
                            <a:pt x="90" y="247"/>
                          </a:moveTo>
                          <a:cubicBezTo>
                            <a:pt x="77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7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6" y="0"/>
                            <a:pt x="90" y="0"/>
                          </a:cubicBezTo>
                          <a:cubicBezTo>
                            <a:pt x="104" y="0"/>
                            <a:pt x="117" y="2"/>
                            <a:pt x="128" y="7"/>
                          </a:cubicBezTo>
                          <a:cubicBezTo>
                            <a:pt x="139" y="12"/>
                            <a:pt x="148" y="19"/>
                            <a:pt x="156" y="29"/>
                          </a:cubicBezTo>
                          <a:cubicBezTo>
                            <a:pt x="164" y="39"/>
                            <a:pt x="170" y="52"/>
                            <a:pt x="174" y="68"/>
                          </a:cubicBezTo>
                          <a:cubicBezTo>
                            <a:pt x="178" y="84"/>
                            <a:pt x="180" y="102"/>
                            <a:pt x="180" y="124"/>
                          </a:cubicBezTo>
                          <a:cubicBezTo>
                            <a:pt x="180" y="146"/>
                            <a:pt x="178" y="164"/>
                            <a:pt x="174" y="180"/>
                          </a:cubicBezTo>
                          <a:cubicBezTo>
                            <a:pt x="170" y="195"/>
                            <a:pt x="164" y="208"/>
                            <a:pt x="156" y="218"/>
                          </a:cubicBezTo>
                          <a:cubicBezTo>
                            <a:pt x="148" y="228"/>
                            <a:pt x="139" y="235"/>
                            <a:pt x="128" y="240"/>
                          </a:cubicBezTo>
                          <a:cubicBezTo>
                            <a:pt x="116" y="245"/>
                            <a:pt x="104" y="247"/>
                            <a:pt x="90" y="247"/>
                          </a:cubicBezTo>
                          <a:close/>
                          <a:moveTo>
                            <a:pt x="90" y="211"/>
                          </a:moveTo>
                          <a:cubicBezTo>
                            <a:pt x="96" y="211"/>
                            <a:pt x="101" y="210"/>
                            <a:pt x="105" y="207"/>
                          </a:cubicBezTo>
                          <a:cubicBezTo>
                            <a:pt x="110" y="205"/>
                            <a:pt x="113" y="200"/>
                            <a:pt x="117" y="193"/>
                          </a:cubicBezTo>
                          <a:cubicBezTo>
                            <a:pt x="120" y="187"/>
                            <a:pt x="122" y="178"/>
                            <a:pt x="123" y="167"/>
                          </a:cubicBezTo>
                          <a:cubicBezTo>
                            <a:pt x="125" y="156"/>
                            <a:pt x="126" y="141"/>
                            <a:pt x="126" y="124"/>
                          </a:cubicBezTo>
                          <a:cubicBezTo>
                            <a:pt x="126" y="107"/>
                            <a:pt x="125" y="93"/>
                            <a:pt x="123" y="81"/>
                          </a:cubicBezTo>
                          <a:cubicBezTo>
                            <a:pt x="122" y="70"/>
                            <a:pt x="120" y="61"/>
                            <a:pt x="117" y="54"/>
                          </a:cubicBezTo>
                          <a:cubicBezTo>
                            <a:pt x="113" y="47"/>
                            <a:pt x="109" y="43"/>
                            <a:pt x="105" y="40"/>
                          </a:cubicBezTo>
                          <a:cubicBezTo>
                            <a:pt x="100" y="37"/>
                            <a:pt x="96" y="36"/>
                            <a:pt x="90" y="36"/>
                          </a:cubicBezTo>
                          <a:cubicBezTo>
                            <a:pt x="85" y="36"/>
                            <a:pt x="80" y="37"/>
                            <a:pt x="75" y="40"/>
                          </a:cubicBezTo>
                          <a:cubicBezTo>
                            <a:pt x="71" y="43"/>
                            <a:pt x="67" y="47"/>
                            <a:pt x="64" y="54"/>
                          </a:cubicBezTo>
                          <a:cubicBezTo>
                            <a:pt x="61" y="61"/>
                            <a:pt x="58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6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7" y="200"/>
                            <a:pt x="71" y="205"/>
                            <a:pt x="75" y="207"/>
                          </a:cubicBezTo>
                          <a:cubicBezTo>
                            <a:pt x="80" y="210"/>
                            <a:pt x="85" y="211"/>
                            <a:pt x="90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319" name="Freeform 3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86772" y="4230089"/>
                      <a:ext cx="17958" cy="40405"/>
                    </a:xfrm>
                    <a:custGeom>
                      <a:avLst/>
                      <a:gdLst/>
                      <a:ahLst/>
                      <a:cxnLst>
                        <a:cxn ang="0">
                          <a:pos x="54" y="49"/>
                        </a:cxn>
                        <a:cxn ang="0">
                          <a:pos x="0" y="77"/>
                        </a:cxn>
                        <a:cxn ang="0">
                          <a:pos x="0" y="29"/>
                        </a:cxn>
                        <a:cxn ang="0">
                          <a:pos x="55" y="0"/>
                        </a:cxn>
                        <a:cxn ang="0">
                          <a:pos x="107" y="0"/>
                        </a:cxn>
                        <a:cxn ang="0">
                          <a:pos x="107" y="237"/>
                        </a:cxn>
                        <a:cxn ang="0">
                          <a:pos x="54" y="237"/>
                        </a:cxn>
                        <a:cxn ang="0">
                          <a:pos x="54" y="49"/>
                        </a:cxn>
                      </a:cxnLst>
                      <a:rect l="0" t="0" r="r" b="b"/>
                      <a:pathLst>
                        <a:path w="108" h="238">
                          <a:moveTo>
                            <a:pt x="54" y="49"/>
                          </a:moveTo>
                          <a:lnTo>
                            <a:pt x="0" y="77"/>
                          </a:lnTo>
                          <a:lnTo>
                            <a:pt x="0" y="29"/>
                          </a:lnTo>
                          <a:lnTo>
                            <a:pt x="55" y="0"/>
                          </a:lnTo>
                          <a:lnTo>
                            <a:pt x="107" y="0"/>
                          </a:lnTo>
                          <a:lnTo>
                            <a:pt x="107" y="237"/>
                          </a:lnTo>
                          <a:lnTo>
                            <a:pt x="54" y="237"/>
                          </a:lnTo>
                          <a:lnTo>
                            <a:pt x="54" y="49"/>
                          </a:lnTo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320" name="Freeform 3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19166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89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6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89" y="0"/>
                        </a:cxn>
                        <a:cxn ang="0">
                          <a:pos x="127" y="7"/>
                        </a:cxn>
                        <a:cxn ang="0">
                          <a:pos x="155" y="29"/>
                        </a:cxn>
                        <a:cxn ang="0">
                          <a:pos x="173" y="68"/>
                        </a:cxn>
                        <a:cxn ang="0">
                          <a:pos x="179" y="124"/>
                        </a:cxn>
                        <a:cxn ang="0">
                          <a:pos x="173" y="180"/>
                        </a:cxn>
                        <a:cxn ang="0">
                          <a:pos x="155" y="218"/>
                        </a:cxn>
                        <a:cxn ang="0">
                          <a:pos x="126" y="240"/>
                        </a:cxn>
                        <a:cxn ang="0">
                          <a:pos x="89" y="247"/>
                        </a:cxn>
                        <a:cxn ang="0">
                          <a:pos x="89" y="211"/>
                        </a:cxn>
                        <a:cxn ang="0">
                          <a:pos x="104" y="207"/>
                        </a:cxn>
                        <a:cxn ang="0">
                          <a:pos x="115" y="193"/>
                        </a:cxn>
                        <a:cxn ang="0">
                          <a:pos x="122" y="167"/>
                        </a:cxn>
                        <a:cxn ang="0">
                          <a:pos x="125" y="124"/>
                        </a:cxn>
                        <a:cxn ang="0">
                          <a:pos x="122" y="81"/>
                        </a:cxn>
                        <a:cxn ang="0">
                          <a:pos x="115" y="54"/>
                        </a:cxn>
                        <a:cxn ang="0">
                          <a:pos x="104" y="40"/>
                        </a:cxn>
                        <a:cxn ang="0">
                          <a:pos x="89" y="36"/>
                        </a:cxn>
                        <a:cxn ang="0">
                          <a:pos x="74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4" y="207"/>
                        </a:cxn>
                        <a:cxn ang="0">
                          <a:pos x="89" y="211"/>
                        </a:cxn>
                      </a:cxnLst>
                      <a:rect l="0" t="0" r="r" b="b"/>
                      <a:pathLst>
                        <a:path w="180" h="248">
                          <a:moveTo>
                            <a:pt x="89" y="247"/>
                          </a:moveTo>
                          <a:cubicBezTo>
                            <a:pt x="76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6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5" y="0"/>
                            <a:pt x="89" y="0"/>
                          </a:cubicBezTo>
                          <a:cubicBezTo>
                            <a:pt x="103" y="0"/>
                            <a:pt x="116" y="2"/>
                            <a:pt x="127" y="7"/>
                          </a:cubicBezTo>
                          <a:cubicBezTo>
                            <a:pt x="138" y="12"/>
                            <a:pt x="147" y="19"/>
                            <a:pt x="155" y="29"/>
                          </a:cubicBezTo>
                          <a:cubicBezTo>
                            <a:pt x="163" y="39"/>
                            <a:pt x="169" y="52"/>
                            <a:pt x="173" y="68"/>
                          </a:cubicBezTo>
                          <a:cubicBezTo>
                            <a:pt x="177" y="84"/>
                            <a:pt x="179" y="102"/>
                            <a:pt x="179" y="124"/>
                          </a:cubicBezTo>
                          <a:cubicBezTo>
                            <a:pt x="179" y="146"/>
                            <a:pt x="177" y="164"/>
                            <a:pt x="173" y="180"/>
                          </a:cubicBezTo>
                          <a:cubicBezTo>
                            <a:pt x="169" y="195"/>
                            <a:pt x="163" y="208"/>
                            <a:pt x="155" y="218"/>
                          </a:cubicBezTo>
                          <a:cubicBezTo>
                            <a:pt x="147" y="228"/>
                            <a:pt x="138" y="235"/>
                            <a:pt x="126" y="240"/>
                          </a:cubicBezTo>
                          <a:cubicBezTo>
                            <a:pt x="115" y="245"/>
                            <a:pt x="103" y="247"/>
                            <a:pt x="89" y="247"/>
                          </a:cubicBezTo>
                          <a:close/>
                          <a:moveTo>
                            <a:pt x="89" y="211"/>
                          </a:moveTo>
                          <a:cubicBezTo>
                            <a:pt x="95" y="211"/>
                            <a:pt x="100" y="210"/>
                            <a:pt x="104" y="207"/>
                          </a:cubicBezTo>
                          <a:cubicBezTo>
                            <a:pt x="109" y="205"/>
                            <a:pt x="112" y="200"/>
                            <a:pt x="115" y="193"/>
                          </a:cubicBezTo>
                          <a:cubicBezTo>
                            <a:pt x="119" y="187"/>
                            <a:pt x="121" y="178"/>
                            <a:pt x="122" y="167"/>
                          </a:cubicBezTo>
                          <a:cubicBezTo>
                            <a:pt x="124" y="156"/>
                            <a:pt x="125" y="141"/>
                            <a:pt x="125" y="124"/>
                          </a:cubicBezTo>
                          <a:cubicBezTo>
                            <a:pt x="125" y="107"/>
                            <a:pt x="124" y="93"/>
                            <a:pt x="122" y="81"/>
                          </a:cubicBezTo>
                          <a:cubicBezTo>
                            <a:pt x="121" y="70"/>
                            <a:pt x="119" y="61"/>
                            <a:pt x="115" y="54"/>
                          </a:cubicBezTo>
                          <a:cubicBezTo>
                            <a:pt x="112" y="47"/>
                            <a:pt x="109" y="43"/>
                            <a:pt x="104" y="40"/>
                          </a:cubicBezTo>
                          <a:cubicBezTo>
                            <a:pt x="100" y="37"/>
                            <a:pt x="95" y="36"/>
                            <a:pt x="89" y="36"/>
                          </a:cubicBezTo>
                          <a:cubicBezTo>
                            <a:pt x="84" y="36"/>
                            <a:pt x="79" y="37"/>
                            <a:pt x="74" y="40"/>
                          </a:cubicBezTo>
                          <a:cubicBezTo>
                            <a:pt x="70" y="43"/>
                            <a:pt x="66" y="47"/>
                            <a:pt x="64" y="54"/>
                          </a:cubicBezTo>
                          <a:cubicBezTo>
                            <a:pt x="61" y="61"/>
                            <a:pt x="58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6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6" y="200"/>
                            <a:pt x="70" y="205"/>
                            <a:pt x="74" y="207"/>
                          </a:cubicBezTo>
                          <a:cubicBezTo>
                            <a:pt x="79" y="210"/>
                            <a:pt x="84" y="211"/>
                            <a:pt x="89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51" name="Group 150"/>
                <p:cNvGrpSpPr/>
                <p:nvPr/>
              </p:nvGrpSpPr>
              <p:grpSpPr>
                <a:xfrm>
                  <a:off x="6230743" y="2883075"/>
                  <a:ext cx="994411" cy="179876"/>
                  <a:chOff x="5217842" y="2883075"/>
                  <a:chExt cx="994411" cy="179876"/>
                </a:xfrm>
                <a:grpFill/>
              </p:grpSpPr>
              <p:sp>
                <p:nvSpPr>
                  <p:cNvPr id="152" name="Freeform 15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98539" y="2989767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2" y="240"/>
                      </a:cxn>
                      <a:cxn ang="0">
                        <a:pos x="24" y="218"/>
                      </a:cxn>
                      <a:cxn ang="0">
                        <a:pos x="6" y="179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80" y="124"/>
                      </a:cxn>
                      <a:cxn ang="0">
                        <a:pos x="173" y="179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5"/>
                      </a:cxn>
                      <a:cxn ang="0">
                        <a:pos x="75" y="40"/>
                      </a:cxn>
                      <a:cxn ang="0">
                        <a:pos x="63" y="54"/>
                      </a:cxn>
                      <a:cxn ang="0">
                        <a:pos x="56" y="81"/>
                      </a:cxn>
                      <a:cxn ang="0">
                        <a:pos x="54" y="124"/>
                      </a:cxn>
                      <a:cxn ang="0">
                        <a:pos x="56" y="167"/>
                      </a:cxn>
                      <a:cxn ang="0">
                        <a:pos x="63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3" y="245"/>
                          <a:pt x="52" y="240"/>
                        </a:cubicBezTo>
                        <a:cubicBezTo>
                          <a:pt x="41" y="235"/>
                          <a:pt x="32" y="228"/>
                          <a:pt x="24" y="218"/>
                        </a:cubicBezTo>
                        <a:cubicBezTo>
                          <a:pt x="16" y="208"/>
                          <a:pt x="10" y="195"/>
                          <a:pt x="6" y="179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3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6"/>
                          <a:pt x="178" y="163"/>
                          <a:pt x="173" y="179"/>
                        </a:cubicBezTo>
                        <a:cubicBezTo>
                          <a:pt x="169" y="194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7" y="240"/>
                        </a:cubicBezTo>
                        <a:cubicBezTo>
                          <a:pt x="116" y="245"/>
                          <a:pt x="103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5" y="211"/>
                          <a:pt x="100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3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4" y="155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40"/>
                        </a:cubicBezTo>
                        <a:cubicBezTo>
                          <a:pt x="101" y="37"/>
                          <a:pt x="95" y="35"/>
                          <a:pt x="90" y="35"/>
                        </a:cubicBezTo>
                        <a:cubicBezTo>
                          <a:pt x="84" y="35"/>
                          <a:pt x="79" y="37"/>
                          <a:pt x="75" y="40"/>
                        </a:cubicBezTo>
                        <a:cubicBezTo>
                          <a:pt x="70" y="42"/>
                          <a:pt x="66" y="47"/>
                          <a:pt x="63" y="54"/>
                        </a:cubicBezTo>
                        <a:cubicBezTo>
                          <a:pt x="60" y="61"/>
                          <a:pt x="58" y="69"/>
                          <a:pt x="56" y="81"/>
                        </a:cubicBezTo>
                        <a:cubicBezTo>
                          <a:pt x="55" y="92"/>
                          <a:pt x="54" y="107"/>
                          <a:pt x="54" y="124"/>
                        </a:cubicBezTo>
                        <a:cubicBezTo>
                          <a:pt x="54" y="141"/>
                          <a:pt x="55" y="155"/>
                          <a:pt x="56" y="167"/>
                        </a:cubicBezTo>
                        <a:cubicBezTo>
                          <a:pt x="58" y="178"/>
                          <a:pt x="60" y="187"/>
                          <a:pt x="63" y="193"/>
                        </a:cubicBezTo>
                        <a:cubicBezTo>
                          <a:pt x="66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53" name="Freeform 15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47284" y="2990515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54" name="Freeform 15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82564" y="2989767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5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4"/>
                      </a:cxn>
                      <a:cxn ang="0">
                        <a:pos x="124" y="167"/>
                      </a:cxn>
                      <a:cxn ang="0">
                        <a:pos x="126" y="124"/>
                      </a:cxn>
                      <a:cxn ang="0">
                        <a:pos x="124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3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5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70" y="196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7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4" y="200"/>
                          <a:pt x="117" y="194"/>
                        </a:cubicBezTo>
                        <a:cubicBezTo>
                          <a:pt x="120" y="187"/>
                          <a:pt x="122" y="178"/>
                          <a:pt x="124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4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4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3"/>
                          <a:pt x="55" y="107"/>
                          <a:pt x="55" y="124"/>
                        </a:cubicBezTo>
                        <a:cubicBezTo>
                          <a:pt x="55" y="141"/>
                          <a:pt x="56" y="156"/>
                          <a:pt x="57" y="167"/>
                        </a:cubicBezTo>
                        <a:cubicBezTo>
                          <a:pt x="59" y="178"/>
                          <a:pt x="61" y="187"/>
                          <a:pt x="64" y="194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55" name="Freeform 15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23454" y="2989767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6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4"/>
                          <a:pt x="53" y="240"/>
                        </a:cubicBezTo>
                        <a:cubicBezTo>
                          <a:pt x="42" y="235"/>
                          <a:pt x="32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6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9" y="164"/>
                          <a:pt x="174" y="179"/>
                        </a:cubicBezTo>
                        <a:cubicBezTo>
                          <a:pt x="170" y="195"/>
                          <a:pt x="163" y="207"/>
                          <a:pt x="156" y="217"/>
                        </a:cubicBezTo>
                        <a:cubicBezTo>
                          <a:pt x="148" y="227"/>
                          <a:pt x="138" y="236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6" y="193"/>
                        </a:cubicBezTo>
                        <a:cubicBezTo>
                          <a:pt x="119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79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79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56" name="Freeform 15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04899" y="3027410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57" name="Freeform 15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40926" y="3026661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6" y="193"/>
                        </a:cubicBezTo>
                        <a:cubicBezTo>
                          <a:pt x="119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58" name="Freeform 15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88924" y="3027410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59" name="Freeform 15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29813" y="3027410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60" name="Freeform 15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40926" y="2877463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7" y="193"/>
                        </a:cubicBezTo>
                        <a:cubicBezTo>
                          <a:pt x="120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0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61" name="Freeform 16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88923" y="2878212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62" name="Freeform 16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23454" y="2877463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63" name="Freeform 16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99528" y="2877463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64" name="Freeform 16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47284" y="2913223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65" name="Freeform 16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82564" y="2912475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4" y="218"/>
                      </a:cxn>
                      <a:cxn ang="0">
                        <a:pos x="6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4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4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2" y="228"/>
                          <a:pt x="24" y="218"/>
                        </a:cubicBezTo>
                        <a:cubicBezTo>
                          <a:pt x="17" y="208"/>
                          <a:pt x="11" y="195"/>
                          <a:pt x="6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69" y="196"/>
                          <a:pt x="163" y="208"/>
                          <a:pt x="155" y="218"/>
                        </a:cubicBezTo>
                        <a:cubicBezTo>
                          <a:pt x="148" y="228"/>
                          <a:pt x="138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4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5" y="156"/>
                          <a:pt x="125" y="141"/>
                          <a:pt x="125" y="124"/>
                        </a:cubicBezTo>
                        <a:cubicBezTo>
                          <a:pt x="125" y="107"/>
                          <a:pt x="125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4" y="36"/>
                          <a:pt x="79" y="37"/>
                          <a:pt x="75" y="40"/>
                        </a:cubicBezTo>
                        <a:cubicBezTo>
                          <a:pt x="70" y="43"/>
                          <a:pt x="67" y="47"/>
                          <a:pt x="64" y="54"/>
                        </a:cubicBezTo>
                        <a:cubicBezTo>
                          <a:pt x="61" y="61"/>
                          <a:pt x="58" y="70"/>
                          <a:pt x="57" y="81"/>
                        </a:cubicBezTo>
                        <a:cubicBezTo>
                          <a:pt x="55" y="93"/>
                          <a:pt x="54" y="107"/>
                          <a:pt x="54" y="124"/>
                        </a:cubicBezTo>
                        <a:cubicBezTo>
                          <a:pt x="54" y="141"/>
                          <a:pt x="55" y="156"/>
                          <a:pt x="57" y="167"/>
                        </a:cubicBezTo>
                        <a:cubicBezTo>
                          <a:pt x="58" y="178"/>
                          <a:pt x="61" y="187"/>
                          <a:pt x="64" y="194"/>
                        </a:cubicBezTo>
                        <a:cubicBezTo>
                          <a:pt x="67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66" name="Freeform 16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29813" y="2913223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67" name="Freeform 16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05887" y="2913223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68" name="Freeform 16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04899" y="2951978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7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69" name="Freeform 16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340926" y="2951229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70" name="Freeform 16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29813" y="2951978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7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71" name="Freeform 17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282053" y="2951229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72" name="Freeform 17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78302" y="2989762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2" y="240"/>
                      </a:cxn>
                      <a:cxn ang="0">
                        <a:pos x="24" y="218"/>
                      </a:cxn>
                      <a:cxn ang="0">
                        <a:pos x="6" y="179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80" y="124"/>
                      </a:cxn>
                      <a:cxn ang="0">
                        <a:pos x="173" y="179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5"/>
                      </a:cxn>
                      <a:cxn ang="0">
                        <a:pos x="75" y="40"/>
                      </a:cxn>
                      <a:cxn ang="0">
                        <a:pos x="63" y="54"/>
                      </a:cxn>
                      <a:cxn ang="0">
                        <a:pos x="56" y="81"/>
                      </a:cxn>
                      <a:cxn ang="0">
                        <a:pos x="54" y="124"/>
                      </a:cxn>
                      <a:cxn ang="0">
                        <a:pos x="56" y="167"/>
                      </a:cxn>
                      <a:cxn ang="0">
                        <a:pos x="63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3" y="245"/>
                          <a:pt x="52" y="240"/>
                        </a:cubicBezTo>
                        <a:cubicBezTo>
                          <a:pt x="41" y="235"/>
                          <a:pt x="32" y="228"/>
                          <a:pt x="24" y="218"/>
                        </a:cubicBezTo>
                        <a:cubicBezTo>
                          <a:pt x="16" y="208"/>
                          <a:pt x="10" y="195"/>
                          <a:pt x="6" y="179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3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6"/>
                          <a:pt x="178" y="163"/>
                          <a:pt x="173" y="179"/>
                        </a:cubicBezTo>
                        <a:cubicBezTo>
                          <a:pt x="169" y="194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7" y="240"/>
                        </a:cubicBezTo>
                        <a:cubicBezTo>
                          <a:pt x="116" y="245"/>
                          <a:pt x="103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5" y="211"/>
                          <a:pt x="100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3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4" y="155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40"/>
                        </a:cubicBezTo>
                        <a:cubicBezTo>
                          <a:pt x="101" y="37"/>
                          <a:pt x="95" y="35"/>
                          <a:pt x="90" y="35"/>
                        </a:cubicBezTo>
                        <a:cubicBezTo>
                          <a:pt x="84" y="35"/>
                          <a:pt x="79" y="37"/>
                          <a:pt x="75" y="40"/>
                        </a:cubicBezTo>
                        <a:cubicBezTo>
                          <a:pt x="70" y="42"/>
                          <a:pt x="66" y="47"/>
                          <a:pt x="63" y="54"/>
                        </a:cubicBezTo>
                        <a:cubicBezTo>
                          <a:pt x="60" y="61"/>
                          <a:pt x="58" y="69"/>
                          <a:pt x="56" y="81"/>
                        </a:cubicBezTo>
                        <a:cubicBezTo>
                          <a:pt x="55" y="92"/>
                          <a:pt x="54" y="107"/>
                          <a:pt x="54" y="124"/>
                        </a:cubicBezTo>
                        <a:cubicBezTo>
                          <a:pt x="54" y="141"/>
                          <a:pt x="55" y="155"/>
                          <a:pt x="56" y="167"/>
                        </a:cubicBezTo>
                        <a:cubicBezTo>
                          <a:pt x="58" y="178"/>
                          <a:pt x="60" y="187"/>
                          <a:pt x="63" y="193"/>
                        </a:cubicBezTo>
                        <a:cubicBezTo>
                          <a:pt x="66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73" name="Freeform 17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27047" y="2990510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74" name="Freeform 17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57192" y="2989762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6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4"/>
                          <a:pt x="53" y="240"/>
                        </a:cubicBezTo>
                        <a:cubicBezTo>
                          <a:pt x="42" y="235"/>
                          <a:pt x="32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6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9" y="164"/>
                          <a:pt x="174" y="179"/>
                        </a:cubicBezTo>
                        <a:cubicBezTo>
                          <a:pt x="170" y="195"/>
                          <a:pt x="163" y="207"/>
                          <a:pt x="156" y="217"/>
                        </a:cubicBezTo>
                        <a:cubicBezTo>
                          <a:pt x="148" y="227"/>
                          <a:pt x="138" y="236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6" y="193"/>
                        </a:cubicBezTo>
                        <a:cubicBezTo>
                          <a:pt x="119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79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79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75" name="Freeform 17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84662" y="302741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76" name="Freeform 17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20689" y="3026662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6" y="193"/>
                        </a:cubicBezTo>
                        <a:cubicBezTo>
                          <a:pt x="119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77" name="Freeform 17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63551" y="302741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78" name="Freeform 17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20689" y="28774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7" y="193"/>
                        </a:cubicBezTo>
                        <a:cubicBezTo>
                          <a:pt x="120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0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79" name="Freeform 17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57192" y="28774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80" name="Freeform 17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79291" y="28774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81" name="Freeform 18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27046" y="2913225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82" name="Freeform 18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63550" y="2913225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83" name="Freeform 18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85649" y="2913225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84" name="Freeform 18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84662" y="2951979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7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85" name="Freeform 18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520689" y="295123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86" name="Freeform 18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463551" y="2951979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7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87" name="Freeform 18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14503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2" y="240"/>
                      </a:cxn>
                      <a:cxn ang="0">
                        <a:pos x="24" y="218"/>
                      </a:cxn>
                      <a:cxn ang="0">
                        <a:pos x="6" y="179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80" y="124"/>
                      </a:cxn>
                      <a:cxn ang="0">
                        <a:pos x="173" y="179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5"/>
                      </a:cxn>
                      <a:cxn ang="0">
                        <a:pos x="75" y="40"/>
                      </a:cxn>
                      <a:cxn ang="0">
                        <a:pos x="63" y="54"/>
                      </a:cxn>
                      <a:cxn ang="0">
                        <a:pos x="56" y="81"/>
                      </a:cxn>
                      <a:cxn ang="0">
                        <a:pos x="54" y="124"/>
                      </a:cxn>
                      <a:cxn ang="0">
                        <a:pos x="56" y="167"/>
                      </a:cxn>
                      <a:cxn ang="0">
                        <a:pos x="63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3" y="245"/>
                          <a:pt x="52" y="240"/>
                        </a:cubicBezTo>
                        <a:cubicBezTo>
                          <a:pt x="41" y="235"/>
                          <a:pt x="32" y="228"/>
                          <a:pt x="24" y="218"/>
                        </a:cubicBezTo>
                        <a:cubicBezTo>
                          <a:pt x="16" y="208"/>
                          <a:pt x="10" y="195"/>
                          <a:pt x="6" y="179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3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6"/>
                          <a:pt x="178" y="163"/>
                          <a:pt x="173" y="179"/>
                        </a:cubicBezTo>
                        <a:cubicBezTo>
                          <a:pt x="169" y="194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7" y="240"/>
                        </a:cubicBezTo>
                        <a:cubicBezTo>
                          <a:pt x="116" y="245"/>
                          <a:pt x="103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5" y="211"/>
                          <a:pt x="100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3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4" y="155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40"/>
                        </a:cubicBezTo>
                        <a:cubicBezTo>
                          <a:pt x="101" y="37"/>
                          <a:pt x="95" y="35"/>
                          <a:pt x="90" y="35"/>
                        </a:cubicBezTo>
                        <a:cubicBezTo>
                          <a:pt x="84" y="35"/>
                          <a:pt x="79" y="37"/>
                          <a:pt x="75" y="40"/>
                        </a:cubicBezTo>
                        <a:cubicBezTo>
                          <a:pt x="70" y="42"/>
                          <a:pt x="66" y="47"/>
                          <a:pt x="63" y="54"/>
                        </a:cubicBezTo>
                        <a:cubicBezTo>
                          <a:pt x="60" y="61"/>
                          <a:pt x="58" y="69"/>
                          <a:pt x="56" y="81"/>
                        </a:cubicBezTo>
                        <a:cubicBezTo>
                          <a:pt x="55" y="92"/>
                          <a:pt x="54" y="107"/>
                          <a:pt x="54" y="124"/>
                        </a:cubicBezTo>
                        <a:cubicBezTo>
                          <a:pt x="54" y="141"/>
                          <a:pt x="55" y="155"/>
                          <a:pt x="56" y="167"/>
                        </a:cubicBezTo>
                        <a:cubicBezTo>
                          <a:pt x="58" y="178"/>
                          <a:pt x="60" y="187"/>
                          <a:pt x="63" y="193"/>
                        </a:cubicBezTo>
                        <a:cubicBezTo>
                          <a:pt x="66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88" name="Freeform 18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98528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5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4"/>
                      </a:cxn>
                      <a:cxn ang="0">
                        <a:pos x="124" y="167"/>
                      </a:cxn>
                      <a:cxn ang="0">
                        <a:pos x="126" y="124"/>
                      </a:cxn>
                      <a:cxn ang="0">
                        <a:pos x="124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3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5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70" y="196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7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4" y="200"/>
                          <a:pt x="117" y="194"/>
                        </a:cubicBezTo>
                        <a:cubicBezTo>
                          <a:pt x="120" y="187"/>
                          <a:pt x="122" y="178"/>
                          <a:pt x="124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4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4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3"/>
                          <a:pt x="55" y="107"/>
                          <a:pt x="55" y="124"/>
                        </a:cubicBezTo>
                        <a:cubicBezTo>
                          <a:pt x="55" y="141"/>
                          <a:pt x="56" y="156"/>
                          <a:pt x="57" y="167"/>
                        </a:cubicBezTo>
                        <a:cubicBezTo>
                          <a:pt x="59" y="178"/>
                          <a:pt x="61" y="187"/>
                          <a:pt x="64" y="194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89" name="Freeform 18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39418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6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4"/>
                          <a:pt x="53" y="240"/>
                        </a:cubicBezTo>
                        <a:cubicBezTo>
                          <a:pt x="42" y="235"/>
                          <a:pt x="32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6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9" y="164"/>
                          <a:pt x="174" y="179"/>
                        </a:cubicBezTo>
                        <a:cubicBezTo>
                          <a:pt x="170" y="195"/>
                          <a:pt x="163" y="207"/>
                          <a:pt x="156" y="217"/>
                        </a:cubicBezTo>
                        <a:cubicBezTo>
                          <a:pt x="148" y="227"/>
                          <a:pt x="138" y="236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6" y="193"/>
                        </a:cubicBezTo>
                        <a:cubicBezTo>
                          <a:pt x="119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79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79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90" name="Freeform 18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20863" y="3027407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91" name="Freeform 19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704888" y="3027407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92" name="Freeform 19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45777" y="3027407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93" name="Freeform 19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704887" y="2878215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94" name="Freeform 19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39418" y="2877466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95" name="Freeform 19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15492" y="2877466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96" name="Freeform 19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98528" y="2912478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4" y="218"/>
                      </a:cxn>
                      <a:cxn ang="0">
                        <a:pos x="6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4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4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2" y="228"/>
                          <a:pt x="24" y="218"/>
                        </a:cubicBezTo>
                        <a:cubicBezTo>
                          <a:pt x="17" y="208"/>
                          <a:pt x="11" y="195"/>
                          <a:pt x="6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69" y="196"/>
                          <a:pt x="163" y="208"/>
                          <a:pt x="155" y="218"/>
                        </a:cubicBezTo>
                        <a:cubicBezTo>
                          <a:pt x="148" y="228"/>
                          <a:pt x="138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4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5" y="156"/>
                          <a:pt x="125" y="141"/>
                          <a:pt x="125" y="124"/>
                        </a:cubicBezTo>
                        <a:cubicBezTo>
                          <a:pt x="125" y="107"/>
                          <a:pt x="125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4" y="36"/>
                          <a:pt x="79" y="37"/>
                          <a:pt x="75" y="40"/>
                        </a:cubicBezTo>
                        <a:cubicBezTo>
                          <a:pt x="70" y="43"/>
                          <a:pt x="67" y="47"/>
                          <a:pt x="64" y="54"/>
                        </a:cubicBezTo>
                        <a:cubicBezTo>
                          <a:pt x="61" y="61"/>
                          <a:pt x="58" y="70"/>
                          <a:pt x="57" y="81"/>
                        </a:cubicBezTo>
                        <a:cubicBezTo>
                          <a:pt x="55" y="93"/>
                          <a:pt x="54" y="107"/>
                          <a:pt x="54" y="124"/>
                        </a:cubicBezTo>
                        <a:cubicBezTo>
                          <a:pt x="54" y="141"/>
                          <a:pt x="55" y="156"/>
                          <a:pt x="57" y="167"/>
                        </a:cubicBezTo>
                        <a:cubicBezTo>
                          <a:pt x="58" y="178"/>
                          <a:pt x="61" y="187"/>
                          <a:pt x="64" y="194"/>
                        </a:cubicBezTo>
                        <a:cubicBezTo>
                          <a:pt x="67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97" name="Freeform 19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45777" y="2913226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98" name="Freeform 19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21851" y="2913226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199" name="Freeform 19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20863" y="295198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7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grpSp>
                <p:nvGrpSpPr>
                  <p:cNvPr id="200" name="Group 199"/>
                  <p:cNvGrpSpPr/>
                  <p:nvPr/>
                </p:nvGrpSpPr>
                <p:grpSpPr>
                  <a:xfrm rot="5400000">
                    <a:off x="5682294" y="2952062"/>
                    <a:ext cx="179869" cy="41901"/>
                    <a:chOff x="9545400" y="4229340"/>
                    <a:chExt cx="179869" cy="41901"/>
                  </a:xfrm>
                  <a:grpFill/>
                </p:grpSpPr>
                <p:sp>
                  <p:nvSpPr>
                    <p:cNvPr id="234" name="Freeform 2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64058" y="4230089"/>
                      <a:ext cx="17958" cy="40405"/>
                    </a:xfrm>
                    <a:custGeom>
                      <a:avLst/>
                      <a:gdLst/>
                      <a:ahLst/>
                      <a:cxnLst>
                        <a:cxn ang="0">
                          <a:pos x="54" y="49"/>
                        </a:cxn>
                        <a:cxn ang="0">
                          <a:pos x="0" y="77"/>
                        </a:cxn>
                        <a:cxn ang="0">
                          <a:pos x="0" y="29"/>
                        </a:cxn>
                        <a:cxn ang="0">
                          <a:pos x="55" y="0"/>
                        </a:cxn>
                        <a:cxn ang="0">
                          <a:pos x="107" y="0"/>
                        </a:cxn>
                        <a:cxn ang="0">
                          <a:pos x="107" y="237"/>
                        </a:cxn>
                        <a:cxn ang="0">
                          <a:pos x="54" y="237"/>
                        </a:cxn>
                        <a:cxn ang="0">
                          <a:pos x="54" y="49"/>
                        </a:cxn>
                      </a:cxnLst>
                      <a:rect l="0" t="0" r="r" b="b"/>
                      <a:pathLst>
                        <a:path w="108" h="238">
                          <a:moveTo>
                            <a:pt x="54" y="49"/>
                          </a:moveTo>
                          <a:lnTo>
                            <a:pt x="0" y="77"/>
                          </a:lnTo>
                          <a:lnTo>
                            <a:pt x="0" y="29"/>
                          </a:lnTo>
                          <a:lnTo>
                            <a:pt x="55" y="0"/>
                          </a:lnTo>
                          <a:lnTo>
                            <a:pt x="107" y="0"/>
                          </a:lnTo>
                          <a:lnTo>
                            <a:pt x="107" y="237"/>
                          </a:lnTo>
                          <a:lnTo>
                            <a:pt x="54" y="237"/>
                          </a:lnTo>
                          <a:lnTo>
                            <a:pt x="54" y="49"/>
                          </a:lnTo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235" name="Freeform 2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94592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90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6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90" y="0"/>
                        </a:cxn>
                        <a:cxn ang="0">
                          <a:pos x="128" y="7"/>
                        </a:cxn>
                        <a:cxn ang="0">
                          <a:pos x="156" y="29"/>
                        </a:cxn>
                        <a:cxn ang="0">
                          <a:pos x="174" y="68"/>
                        </a:cxn>
                        <a:cxn ang="0">
                          <a:pos x="180" y="124"/>
                        </a:cxn>
                        <a:cxn ang="0">
                          <a:pos x="174" y="180"/>
                        </a:cxn>
                        <a:cxn ang="0">
                          <a:pos x="156" y="218"/>
                        </a:cxn>
                        <a:cxn ang="0">
                          <a:pos x="127" y="240"/>
                        </a:cxn>
                        <a:cxn ang="0">
                          <a:pos x="90" y="247"/>
                        </a:cxn>
                        <a:cxn ang="0">
                          <a:pos x="90" y="211"/>
                        </a:cxn>
                        <a:cxn ang="0">
                          <a:pos x="105" y="207"/>
                        </a:cxn>
                        <a:cxn ang="0">
                          <a:pos x="116" y="193"/>
                        </a:cxn>
                        <a:cxn ang="0">
                          <a:pos x="123" y="167"/>
                        </a:cxn>
                        <a:cxn ang="0">
                          <a:pos x="126" y="124"/>
                        </a:cxn>
                        <a:cxn ang="0">
                          <a:pos x="123" y="81"/>
                        </a:cxn>
                        <a:cxn ang="0">
                          <a:pos x="116" y="54"/>
                        </a:cxn>
                        <a:cxn ang="0">
                          <a:pos x="105" y="40"/>
                        </a:cxn>
                        <a:cxn ang="0">
                          <a:pos x="90" y="36"/>
                        </a:cxn>
                        <a:cxn ang="0">
                          <a:pos x="75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5" y="207"/>
                        </a:cxn>
                        <a:cxn ang="0">
                          <a:pos x="90" y="211"/>
                        </a:cxn>
                      </a:cxnLst>
                      <a:rect l="0" t="0" r="r" b="b"/>
                      <a:pathLst>
                        <a:path w="181" h="248">
                          <a:moveTo>
                            <a:pt x="90" y="247"/>
                          </a:moveTo>
                          <a:cubicBezTo>
                            <a:pt x="76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6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6" y="0"/>
                            <a:pt x="90" y="0"/>
                          </a:cubicBezTo>
                          <a:cubicBezTo>
                            <a:pt x="104" y="0"/>
                            <a:pt x="116" y="2"/>
                            <a:pt x="128" y="7"/>
                          </a:cubicBezTo>
                          <a:cubicBezTo>
                            <a:pt x="139" y="12"/>
                            <a:pt x="148" y="19"/>
                            <a:pt x="156" y="29"/>
                          </a:cubicBezTo>
                          <a:cubicBezTo>
                            <a:pt x="164" y="39"/>
                            <a:pt x="170" y="52"/>
                            <a:pt x="174" y="68"/>
                          </a:cubicBezTo>
                          <a:cubicBezTo>
                            <a:pt x="178" y="84"/>
                            <a:pt x="180" y="102"/>
                            <a:pt x="180" y="124"/>
                          </a:cubicBezTo>
                          <a:cubicBezTo>
                            <a:pt x="180" y="146"/>
                            <a:pt x="178" y="164"/>
                            <a:pt x="174" y="180"/>
                          </a:cubicBezTo>
                          <a:cubicBezTo>
                            <a:pt x="170" y="195"/>
                            <a:pt x="164" y="208"/>
                            <a:pt x="156" y="218"/>
                          </a:cubicBezTo>
                          <a:cubicBezTo>
                            <a:pt x="148" y="228"/>
                            <a:pt x="139" y="235"/>
                            <a:pt x="127" y="240"/>
                          </a:cubicBezTo>
                          <a:cubicBezTo>
                            <a:pt x="116" y="245"/>
                            <a:pt x="104" y="247"/>
                            <a:pt x="90" y="247"/>
                          </a:cubicBezTo>
                          <a:close/>
                          <a:moveTo>
                            <a:pt x="90" y="211"/>
                          </a:moveTo>
                          <a:cubicBezTo>
                            <a:pt x="96" y="211"/>
                            <a:pt x="101" y="210"/>
                            <a:pt x="105" y="207"/>
                          </a:cubicBezTo>
                          <a:cubicBezTo>
                            <a:pt x="110" y="205"/>
                            <a:pt x="113" y="200"/>
                            <a:pt x="116" y="193"/>
                          </a:cubicBezTo>
                          <a:cubicBezTo>
                            <a:pt x="119" y="187"/>
                            <a:pt x="122" y="178"/>
                            <a:pt x="123" y="167"/>
                          </a:cubicBezTo>
                          <a:cubicBezTo>
                            <a:pt x="125" y="156"/>
                            <a:pt x="126" y="141"/>
                            <a:pt x="126" y="124"/>
                          </a:cubicBezTo>
                          <a:cubicBezTo>
                            <a:pt x="126" y="107"/>
                            <a:pt x="125" y="93"/>
                            <a:pt x="123" y="81"/>
                          </a:cubicBezTo>
                          <a:cubicBezTo>
                            <a:pt x="122" y="70"/>
                            <a:pt x="119" y="61"/>
                            <a:pt x="116" y="54"/>
                          </a:cubicBezTo>
                          <a:cubicBezTo>
                            <a:pt x="113" y="47"/>
                            <a:pt x="110" y="43"/>
                            <a:pt x="105" y="40"/>
                          </a:cubicBezTo>
                          <a:cubicBezTo>
                            <a:pt x="101" y="37"/>
                            <a:pt x="96" y="36"/>
                            <a:pt x="90" y="36"/>
                          </a:cubicBezTo>
                          <a:cubicBezTo>
                            <a:pt x="85" y="36"/>
                            <a:pt x="80" y="37"/>
                            <a:pt x="75" y="40"/>
                          </a:cubicBezTo>
                          <a:cubicBezTo>
                            <a:pt x="71" y="43"/>
                            <a:pt x="67" y="47"/>
                            <a:pt x="64" y="54"/>
                          </a:cubicBezTo>
                          <a:cubicBezTo>
                            <a:pt x="61" y="61"/>
                            <a:pt x="59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5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7" y="200"/>
                            <a:pt x="71" y="205"/>
                            <a:pt x="75" y="207"/>
                          </a:cubicBezTo>
                          <a:cubicBezTo>
                            <a:pt x="80" y="210"/>
                            <a:pt x="85" y="211"/>
                            <a:pt x="90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236" name="Freeform 2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45400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90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7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90" y="0"/>
                        </a:cxn>
                        <a:cxn ang="0">
                          <a:pos x="128" y="7"/>
                        </a:cxn>
                        <a:cxn ang="0">
                          <a:pos x="156" y="29"/>
                        </a:cxn>
                        <a:cxn ang="0">
                          <a:pos x="174" y="68"/>
                        </a:cxn>
                        <a:cxn ang="0">
                          <a:pos x="180" y="124"/>
                        </a:cxn>
                        <a:cxn ang="0">
                          <a:pos x="174" y="180"/>
                        </a:cxn>
                        <a:cxn ang="0">
                          <a:pos x="156" y="218"/>
                        </a:cxn>
                        <a:cxn ang="0">
                          <a:pos x="128" y="240"/>
                        </a:cxn>
                        <a:cxn ang="0">
                          <a:pos x="90" y="247"/>
                        </a:cxn>
                        <a:cxn ang="0">
                          <a:pos x="90" y="211"/>
                        </a:cxn>
                        <a:cxn ang="0">
                          <a:pos x="105" y="207"/>
                        </a:cxn>
                        <a:cxn ang="0">
                          <a:pos x="117" y="193"/>
                        </a:cxn>
                        <a:cxn ang="0">
                          <a:pos x="123" y="167"/>
                        </a:cxn>
                        <a:cxn ang="0">
                          <a:pos x="126" y="124"/>
                        </a:cxn>
                        <a:cxn ang="0">
                          <a:pos x="123" y="81"/>
                        </a:cxn>
                        <a:cxn ang="0">
                          <a:pos x="117" y="54"/>
                        </a:cxn>
                        <a:cxn ang="0">
                          <a:pos x="105" y="40"/>
                        </a:cxn>
                        <a:cxn ang="0">
                          <a:pos x="90" y="36"/>
                        </a:cxn>
                        <a:cxn ang="0">
                          <a:pos x="75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5" y="207"/>
                        </a:cxn>
                        <a:cxn ang="0">
                          <a:pos x="90" y="211"/>
                        </a:cxn>
                      </a:cxnLst>
                      <a:rect l="0" t="0" r="r" b="b"/>
                      <a:pathLst>
                        <a:path w="181" h="248">
                          <a:moveTo>
                            <a:pt x="90" y="247"/>
                          </a:moveTo>
                          <a:cubicBezTo>
                            <a:pt x="77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7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6" y="0"/>
                            <a:pt x="90" y="0"/>
                          </a:cubicBezTo>
                          <a:cubicBezTo>
                            <a:pt x="104" y="0"/>
                            <a:pt x="117" y="2"/>
                            <a:pt x="128" y="7"/>
                          </a:cubicBezTo>
                          <a:cubicBezTo>
                            <a:pt x="139" y="12"/>
                            <a:pt x="148" y="19"/>
                            <a:pt x="156" y="29"/>
                          </a:cubicBezTo>
                          <a:cubicBezTo>
                            <a:pt x="164" y="39"/>
                            <a:pt x="170" y="52"/>
                            <a:pt x="174" y="68"/>
                          </a:cubicBezTo>
                          <a:cubicBezTo>
                            <a:pt x="178" y="84"/>
                            <a:pt x="180" y="102"/>
                            <a:pt x="180" y="124"/>
                          </a:cubicBezTo>
                          <a:cubicBezTo>
                            <a:pt x="180" y="146"/>
                            <a:pt x="178" y="164"/>
                            <a:pt x="174" y="180"/>
                          </a:cubicBezTo>
                          <a:cubicBezTo>
                            <a:pt x="170" y="195"/>
                            <a:pt x="164" y="208"/>
                            <a:pt x="156" y="218"/>
                          </a:cubicBezTo>
                          <a:cubicBezTo>
                            <a:pt x="148" y="228"/>
                            <a:pt x="139" y="235"/>
                            <a:pt x="128" y="240"/>
                          </a:cubicBezTo>
                          <a:cubicBezTo>
                            <a:pt x="116" y="245"/>
                            <a:pt x="104" y="247"/>
                            <a:pt x="90" y="247"/>
                          </a:cubicBezTo>
                          <a:close/>
                          <a:moveTo>
                            <a:pt x="90" y="211"/>
                          </a:moveTo>
                          <a:cubicBezTo>
                            <a:pt x="96" y="211"/>
                            <a:pt x="101" y="210"/>
                            <a:pt x="105" y="207"/>
                          </a:cubicBezTo>
                          <a:cubicBezTo>
                            <a:pt x="110" y="205"/>
                            <a:pt x="113" y="200"/>
                            <a:pt x="117" y="193"/>
                          </a:cubicBezTo>
                          <a:cubicBezTo>
                            <a:pt x="120" y="187"/>
                            <a:pt x="122" y="178"/>
                            <a:pt x="123" y="167"/>
                          </a:cubicBezTo>
                          <a:cubicBezTo>
                            <a:pt x="125" y="156"/>
                            <a:pt x="126" y="141"/>
                            <a:pt x="126" y="124"/>
                          </a:cubicBezTo>
                          <a:cubicBezTo>
                            <a:pt x="126" y="107"/>
                            <a:pt x="125" y="93"/>
                            <a:pt x="123" y="81"/>
                          </a:cubicBezTo>
                          <a:cubicBezTo>
                            <a:pt x="122" y="70"/>
                            <a:pt x="120" y="61"/>
                            <a:pt x="117" y="54"/>
                          </a:cubicBezTo>
                          <a:cubicBezTo>
                            <a:pt x="113" y="47"/>
                            <a:pt x="109" y="43"/>
                            <a:pt x="105" y="40"/>
                          </a:cubicBezTo>
                          <a:cubicBezTo>
                            <a:pt x="100" y="37"/>
                            <a:pt x="96" y="36"/>
                            <a:pt x="90" y="36"/>
                          </a:cubicBezTo>
                          <a:cubicBezTo>
                            <a:pt x="85" y="36"/>
                            <a:pt x="80" y="37"/>
                            <a:pt x="75" y="40"/>
                          </a:cubicBezTo>
                          <a:cubicBezTo>
                            <a:pt x="71" y="43"/>
                            <a:pt x="67" y="47"/>
                            <a:pt x="64" y="54"/>
                          </a:cubicBezTo>
                          <a:cubicBezTo>
                            <a:pt x="61" y="61"/>
                            <a:pt x="58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6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7" y="200"/>
                            <a:pt x="71" y="205"/>
                            <a:pt x="75" y="207"/>
                          </a:cubicBezTo>
                          <a:cubicBezTo>
                            <a:pt x="80" y="210"/>
                            <a:pt x="85" y="211"/>
                            <a:pt x="90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237" name="Freeform 2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86772" y="4230089"/>
                      <a:ext cx="17958" cy="40405"/>
                    </a:xfrm>
                    <a:custGeom>
                      <a:avLst/>
                      <a:gdLst/>
                      <a:ahLst/>
                      <a:cxnLst>
                        <a:cxn ang="0">
                          <a:pos x="54" y="49"/>
                        </a:cxn>
                        <a:cxn ang="0">
                          <a:pos x="0" y="77"/>
                        </a:cxn>
                        <a:cxn ang="0">
                          <a:pos x="0" y="29"/>
                        </a:cxn>
                        <a:cxn ang="0">
                          <a:pos x="55" y="0"/>
                        </a:cxn>
                        <a:cxn ang="0">
                          <a:pos x="107" y="0"/>
                        </a:cxn>
                        <a:cxn ang="0">
                          <a:pos x="107" y="237"/>
                        </a:cxn>
                        <a:cxn ang="0">
                          <a:pos x="54" y="237"/>
                        </a:cxn>
                        <a:cxn ang="0">
                          <a:pos x="54" y="49"/>
                        </a:cxn>
                      </a:cxnLst>
                      <a:rect l="0" t="0" r="r" b="b"/>
                      <a:pathLst>
                        <a:path w="108" h="238">
                          <a:moveTo>
                            <a:pt x="54" y="49"/>
                          </a:moveTo>
                          <a:lnTo>
                            <a:pt x="0" y="77"/>
                          </a:lnTo>
                          <a:lnTo>
                            <a:pt x="0" y="29"/>
                          </a:lnTo>
                          <a:lnTo>
                            <a:pt x="55" y="0"/>
                          </a:lnTo>
                          <a:lnTo>
                            <a:pt x="107" y="0"/>
                          </a:lnTo>
                          <a:lnTo>
                            <a:pt x="107" y="237"/>
                          </a:lnTo>
                          <a:lnTo>
                            <a:pt x="54" y="237"/>
                          </a:lnTo>
                          <a:lnTo>
                            <a:pt x="54" y="49"/>
                          </a:lnTo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238" name="Freeform 2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19166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89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6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89" y="0"/>
                        </a:cxn>
                        <a:cxn ang="0">
                          <a:pos x="127" y="7"/>
                        </a:cxn>
                        <a:cxn ang="0">
                          <a:pos x="155" y="29"/>
                        </a:cxn>
                        <a:cxn ang="0">
                          <a:pos x="173" y="68"/>
                        </a:cxn>
                        <a:cxn ang="0">
                          <a:pos x="179" y="124"/>
                        </a:cxn>
                        <a:cxn ang="0">
                          <a:pos x="173" y="180"/>
                        </a:cxn>
                        <a:cxn ang="0">
                          <a:pos x="155" y="218"/>
                        </a:cxn>
                        <a:cxn ang="0">
                          <a:pos x="126" y="240"/>
                        </a:cxn>
                        <a:cxn ang="0">
                          <a:pos x="89" y="247"/>
                        </a:cxn>
                        <a:cxn ang="0">
                          <a:pos x="89" y="211"/>
                        </a:cxn>
                        <a:cxn ang="0">
                          <a:pos x="104" y="207"/>
                        </a:cxn>
                        <a:cxn ang="0">
                          <a:pos x="115" y="193"/>
                        </a:cxn>
                        <a:cxn ang="0">
                          <a:pos x="122" y="167"/>
                        </a:cxn>
                        <a:cxn ang="0">
                          <a:pos x="125" y="124"/>
                        </a:cxn>
                        <a:cxn ang="0">
                          <a:pos x="122" y="81"/>
                        </a:cxn>
                        <a:cxn ang="0">
                          <a:pos x="115" y="54"/>
                        </a:cxn>
                        <a:cxn ang="0">
                          <a:pos x="104" y="40"/>
                        </a:cxn>
                        <a:cxn ang="0">
                          <a:pos x="89" y="36"/>
                        </a:cxn>
                        <a:cxn ang="0">
                          <a:pos x="74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4" y="207"/>
                        </a:cxn>
                        <a:cxn ang="0">
                          <a:pos x="89" y="211"/>
                        </a:cxn>
                      </a:cxnLst>
                      <a:rect l="0" t="0" r="r" b="b"/>
                      <a:pathLst>
                        <a:path w="180" h="248">
                          <a:moveTo>
                            <a:pt x="89" y="247"/>
                          </a:moveTo>
                          <a:cubicBezTo>
                            <a:pt x="76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6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5" y="0"/>
                            <a:pt x="89" y="0"/>
                          </a:cubicBezTo>
                          <a:cubicBezTo>
                            <a:pt x="103" y="0"/>
                            <a:pt x="116" y="2"/>
                            <a:pt x="127" y="7"/>
                          </a:cubicBezTo>
                          <a:cubicBezTo>
                            <a:pt x="138" y="12"/>
                            <a:pt x="147" y="19"/>
                            <a:pt x="155" y="29"/>
                          </a:cubicBezTo>
                          <a:cubicBezTo>
                            <a:pt x="163" y="39"/>
                            <a:pt x="169" y="52"/>
                            <a:pt x="173" y="68"/>
                          </a:cubicBezTo>
                          <a:cubicBezTo>
                            <a:pt x="177" y="84"/>
                            <a:pt x="179" y="102"/>
                            <a:pt x="179" y="124"/>
                          </a:cubicBezTo>
                          <a:cubicBezTo>
                            <a:pt x="179" y="146"/>
                            <a:pt x="177" y="164"/>
                            <a:pt x="173" y="180"/>
                          </a:cubicBezTo>
                          <a:cubicBezTo>
                            <a:pt x="169" y="195"/>
                            <a:pt x="163" y="208"/>
                            <a:pt x="155" y="218"/>
                          </a:cubicBezTo>
                          <a:cubicBezTo>
                            <a:pt x="147" y="228"/>
                            <a:pt x="138" y="235"/>
                            <a:pt x="126" y="240"/>
                          </a:cubicBezTo>
                          <a:cubicBezTo>
                            <a:pt x="115" y="245"/>
                            <a:pt x="103" y="247"/>
                            <a:pt x="89" y="247"/>
                          </a:cubicBezTo>
                          <a:close/>
                          <a:moveTo>
                            <a:pt x="89" y="211"/>
                          </a:moveTo>
                          <a:cubicBezTo>
                            <a:pt x="95" y="211"/>
                            <a:pt x="100" y="210"/>
                            <a:pt x="104" y="207"/>
                          </a:cubicBezTo>
                          <a:cubicBezTo>
                            <a:pt x="109" y="205"/>
                            <a:pt x="112" y="200"/>
                            <a:pt x="115" y="193"/>
                          </a:cubicBezTo>
                          <a:cubicBezTo>
                            <a:pt x="119" y="187"/>
                            <a:pt x="121" y="178"/>
                            <a:pt x="122" y="167"/>
                          </a:cubicBezTo>
                          <a:cubicBezTo>
                            <a:pt x="124" y="156"/>
                            <a:pt x="125" y="141"/>
                            <a:pt x="125" y="124"/>
                          </a:cubicBezTo>
                          <a:cubicBezTo>
                            <a:pt x="125" y="107"/>
                            <a:pt x="124" y="93"/>
                            <a:pt x="122" y="81"/>
                          </a:cubicBezTo>
                          <a:cubicBezTo>
                            <a:pt x="121" y="70"/>
                            <a:pt x="119" y="61"/>
                            <a:pt x="115" y="54"/>
                          </a:cubicBezTo>
                          <a:cubicBezTo>
                            <a:pt x="112" y="47"/>
                            <a:pt x="109" y="43"/>
                            <a:pt x="104" y="40"/>
                          </a:cubicBezTo>
                          <a:cubicBezTo>
                            <a:pt x="100" y="37"/>
                            <a:pt x="95" y="36"/>
                            <a:pt x="89" y="36"/>
                          </a:cubicBezTo>
                          <a:cubicBezTo>
                            <a:pt x="84" y="36"/>
                            <a:pt x="79" y="37"/>
                            <a:pt x="74" y="40"/>
                          </a:cubicBezTo>
                          <a:cubicBezTo>
                            <a:pt x="70" y="43"/>
                            <a:pt x="66" y="47"/>
                            <a:pt x="64" y="54"/>
                          </a:cubicBezTo>
                          <a:cubicBezTo>
                            <a:pt x="61" y="61"/>
                            <a:pt x="58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6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6" y="200"/>
                            <a:pt x="70" y="205"/>
                            <a:pt x="74" y="207"/>
                          </a:cubicBezTo>
                          <a:cubicBezTo>
                            <a:pt x="79" y="210"/>
                            <a:pt x="84" y="211"/>
                            <a:pt x="89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</p:grpSp>
              <p:sp>
                <p:nvSpPr>
                  <p:cNvPr id="201" name="Freeform 20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45777" y="295198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7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02" name="Freeform 20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698017" y="2951232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03" name="Freeform 20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51890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2" y="240"/>
                      </a:cxn>
                      <a:cxn ang="0">
                        <a:pos x="24" y="218"/>
                      </a:cxn>
                      <a:cxn ang="0">
                        <a:pos x="6" y="179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80" y="124"/>
                      </a:cxn>
                      <a:cxn ang="0">
                        <a:pos x="173" y="179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5"/>
                      </a:cxn>
                      <a:cxn ang="0">
                        <a:pos x="75" y="40"/>
                      </a:cxn>
                      <a:cxn ang="0">
                        <a:pos x="63" y="54"/>
                      </a:cxn>
                      <a:cxn ang="0">
                        <a:pos x="56" y="81"/>
                      </a:cxn>
                      <a:cxn ang="0">
                        <a:pos x="54" y="124"/>
                      </a:cxn>
                      <a:cxn ang="0">
                        <a:pos x="56" y="167"/>
                      </a:cxn>
                      <a:cxn ang="0">
                        <a:pos x="63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3" y="245"/>
                          <a:pt x="52" y="240"/>
                        </a:cubicBezTo>
                        <a:cubicBezTo>
                          <a:pt x="41" y="235"/>
                          <a:pt x="32" y="228"/>
                          <a:pt x="24" y="218"/>
                        </a:cubicBezTo>
                        <a:cubicBezTo>
                          <a:pt x="16" y="208"/>
                          <a:pt x="10" y="195"/>
                          <a:pt x="6" y="179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3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6"/>
                          <a:pt x="178" y="163"/>
                          <a:pt x="173" y="179"/>
                        </a:cubicBezTo>
                        <a:cubicBezTo>
                          <a:pt x="169" y="194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7" y="240"/>
                        </a:cubicBezTo>
                        <a:cubicBezTo>
                          <a:pt x="116" y="245"/>
                          <a:pt x="103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5" y="211"/>
                          <a:pt x="100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3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4" y="155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40"/>
                        </a:cubicBezTo>
                        <a:cubicBezTo>
                          <a:pt x="101" y="37"/>
                          <a:pt x="95" y="35"/>
                          <a:pt x="90" y="35"/>
                        </a:cubicBezTo>
                        <a:cubicBezTo>
                          <a:pt x="84" y="35"/>
                          <a:pt x="79" y="37"/>
                          <a:pt x="75" y="40"/>
                        </a:cubicBezTo>
                        <a:cubicBezTo>
                          <a:pt x="70" y="42"/>
                          <a:pt x="66" y="47"/>
                          <a:pt x="63" y="54"/>
                        </a:cubicBezTo>
                        <a:cubicBezTo>
                          <a:pt x="60" y="61"/>
                          <a:pt x="58" y="69"/>
                          <a:pt x="56" y="81"/>
                        </a:cubicBezTo>
                        <a:cubicBezTo>
                          <a:pt x="55" y="92"/>
                          <a:pt x="54" y="107"/>
                          <a:pt x="54" y="124"/>
                        </a:cubicBezTo>
                        <a:cubicBezTo>
                          <a:pt x="54" y="141"/>
                          <a:pt x="55" y="155"/>
                          <a:pt x="56" y="167"/>
                        </a:cubicBezTo>
                        <a:cubicBezTo>
                          <a:pt x="58" y="178"/>
                          <a:pt x="60" y="187"/>
                          <a:pt x="63" y="193"/>
                        </a:cubicBezTo>
                        <a:cubicBezTo>
                          <a:pt x="66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04" name="Freeform 20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00635" y="2990512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05" name="Freeform 20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35915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5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4"/>
                      </a:cxn>
                      <a:cxn ang="0">
                        <a:pos x="124" y="167"/>
                      </a:cxn>
                      <a:cxn ang="0">
                        <a:pos x="126" y="124"/>
                      </a:cxn>
                      <a:cxn ang="0">
                        <a:pos x="124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3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5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70" y="196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7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4" y="200"/>
                          <a:pt x="117" y="194"/>
                        </a:cubicBezTo>
                        <a:cubicBezTo>
                          <a:pt x="120" y="187"/>
                          <a:pt x="122" y="178"/>
                          <a:pt x="124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4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4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3"/>
                          <a:pt x="55" y="107"/>
                          <a:pt x="55" y="124"/>
                        </a:cubicBezTo>
                        <a:cubicBezTo>
                          <a:pt x="55" y="141"/>
                          <a:pt x="56" y="156"/>
                          <a:pt x="57" y="167"/>
                        </a:cubicBezTo>
                        <a:cubicBezTo>
                          <a:pt x="59" y="178"/>
                          <a:pt x="61" y="187"/>
                          <a:pt x="64" y="194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06" name="Freeform 20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76805" y="2989764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6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4"/>
                          <a:pt x="53" y="240"/>
                        </a:cubicBezTo>
                        <a:cubicBezTo>
                          <a:pt x="42" y="235"/>
                          <a:pt x="32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6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9" y="164"/>
                          <a:pt x="174" y="179"/>
                        </a:cubicBezTo>
                        <a:cubicBezTo>
                          <a:pt x="170" y="195"/>
                          <a:pt x="163" y="207"/>
                          <a:pt x="156" y="217"/>
                        </a:cubicBezTo>
                        <a:cubicBezTo>
                          <a:pt x="148" y="227"/>
                          <a:pt x="138" y="236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6" y="193"/>
                        </a:cubicBezTo>
                        <a:cubicBezTo>
                          <a:pt x="119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79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79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07" name="Freeform 20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58250" y="302741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08" name="Freeform 20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94277" y="3026662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6" y="193"/>
                        </a:cubicBezTo>
                        <a:cubicBezTo>
                          <a:pt x="119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9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09" name="Freeform 20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42275" y="302741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10" name="Freeform 20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83164" y="3027411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11" name="Freeform 21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94278" y="287747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7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6" y="218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7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7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4"/>
                          <a:pt x="174" y="180"/>
                        </a:cubicBezTo>
                        <a:cubicBezTo>
                          <a:pt x="170" y="195"/>
                          <a:pt x="164" y="208"/>
                          <a:pt x="156" y="218"/>
                        </a:cubicBezTo>
                        <a:cubicBezTo>
                          <a:pt x="148" y="228"/>
                          <a:pt x="139" y="235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5"/>
                          <a:pt x="113" y="200"/>
                          <a:pt x="117" y="193"/>
                        </a:cubicBezTo>
                        <a:cubicBezTo>
                          <a:pt x="120" y="187"/>
                          <a:pt x="122" y="178"/>
                          <a:pt x="123" y="167"/>
                        </a:cubicBezTo>
                        <a:cubicBezTo>
                          <a:pt x="125" y="156"/>
                          <a:pt x="126" y="141"/>
                          <a:pt x="126" y="124"/>
                        </a:cubicBezTo>
                        <a:cubicBezTo>
                          <a:pt x="126" y="107"/>
                          <a:pt x="125" y="93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0" y="37"/>
                          <a:pt x="96" y="36"/>
                          <a:pt x="90" y="36"/>
                        </a:cubicBezTo>
                        <a:cubicBezTo>
                          <a:pt x="85" y="36"/>
                          <a:pt x="80" y="37"/>
                          <a:pt x="75" y="40"/>
                        </a:cubicBezTo>
                        <a:cubicBezTo>
                          <a:pt x="71" y="43"/>
                          <a:pt x="67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7" y="200"/>
                          <a:pt x="71" y="205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12" name="Freeform 21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42276" y="2878219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13" name="Freeform 21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76807" y="287747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14" name="Freeform 21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52881" y="287747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7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8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7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7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7" y="247"/>
                          <a:pt x="64" y="244"/>
                          <a:pt x="53" y="240"/>
                        </a:cubicBezTo>
                        <a:cubicBezTo>
                          <a:pt x="42" y="235"/>
                          <a:pt x="33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7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7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8" y="164"/>
                          <a:pt x="174" y="179"/>
                        </a:cubicBezTo>
                        <a:cubicBezTo>
                          <a:pt x="170" y="195"/>
                          <a:pt x="164" y="207"/>
                          <a:pt x="156" y="217"/>
                        </a:cubicBezTo>
                        <a:cubicBezTo>
                          <a:pt x="148" y="227"/>
                          <a:pt x="139" y="236"/>
                          <a:pt x="128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7" y="193"/>
                        </a:cubicBezTo>
                        <a:cubicBezTo>
                          <a:pt x="120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20" y="61"/>
                          <a:pt x="117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80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6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80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15" name="Freeform 21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121239" y="2878219"/>
                    <a:ext cx="13643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16" name="Freeform 21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00638" y="2913226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7"/>
                      </a:cxn>
                      <a:cxn ang="0">
                        <a:pos x="0" y="29"/>
                      </a:cxn>
                      <a:cxn ang="0">
                        <a:pos x="55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8" h="238">
                        <a:moveTo>
                          <a:pt x="54" y="49"/>
                        </a:moveTo>
                        <a:lnTo>
                          <a:pt x="0" y="77"/>
                        </a:lnTo>
                        <a:lnTo>
                          <a:pt x="0" y="29"/>
                        </a:lnTo>
                        <a:lnTo>
                          <a:pt x="55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17" name="Freeform 21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35916" y="2912477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4" y="218"/>
                      </a:cxn>
                      <a:cxn ang="0">
                        <a:pos x="6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2" y="7"/>
                      </a:cxn>
                      <a:cxn ang="0">
                        <a:pos x="90" y="0"/>
                      </a:cxn>
                      <a:cxn ang="0">
                        <a:pos x="127" y="7"/>
                      </a:cxn>
                      <a:cxn ang="0">
                        <a:pos x="156" y="29"/>
                      </a:cxn>
                      <a:cxn ang="0">
                        <a:pos x="174" y="68"/>
                      </a:cxn>
                      <a:cxn ang="0">
                        <a:pos x="180" y="124"/>
                      </a:cxn>
                      <a:cxn ang="0">
                        <a:pos x="174" y="180"/>
                      </a:cxn>
                      <a:cxn ang="0">
                        <a:pos x="155" y="218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4"/>
                      </a:cxn>
                      <a:cxn ang="0">
                        <a:pos x="123" y="167"/>
                      </a:cxn>
                      <a:cxn ang="0">
                        <a:pos x="125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40"/>
                      </a:cxn>
                      <a:cxn ang="0">
                        <a:pos x="90" y="36"/>
                      </a:cxn>
                      <a:cxn ang="0">
                        <a:pos x="75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4" y="124"/>
                      </a:cxn>
                      <a:cxn ang="0">
                        <a:pos x="57" y="167"/>
                      </a:cxn>
                      <a:cxn ang="0">
                        <a:pos x="64" y="194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2" y="228"/>
                          <a:pt x="24" y="218"/>
                        </a:cubicBezTo>
                        <a:cubicBezTo>
                          <a:pt x="17" y="208"/>
                          <a:pt x="11" y="195"/>
                          <a:pt x="6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0" y="52"/>
                          <a:pt x="16" y="39"/>
                          <a:pt x="24" y="29"/>
                        </a:cubicBezTo>
                        <a:cubicBezTo>
                          <a:pt x="32" y="19"/>
                          <a:pt x="41" y="12"/>
                          <a:pt x="52" y="7"/>
                        </a:cubicBezTo>
                        <a:cubicBezTo>
                          <a:pt x="63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7" y="7"/>
                        </a:cubicBezTo>
                        <a:cubicBezTo>
                          <a:pt x="138" y="12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8"/>
                        </a:cubicBezTo>
                        <a:cubicBezTo>
                          <a:pt x="178" y="84"/>
                          <a:pt x="180" y="102"/>
                          <a:pt x="180" y="124"/>
                        </a:cubicBezTo>
                        <a:cubicBezTo>
                          <a:pt x="180" y="146"/>
                          <a:pt x="178" y="165"/>
                          <a:pt x="174" y="180"/>
                        </a:cubicBezTo>
                        <a:cubicBezTo>
                          <a:pt x="169" y="196"/>
                          <a:pt x="163" y="208"/>
                          <a:pt x="155" y="218"/>
                        </a:cubicBezTo>
                        <a:cubicBezTo>
                          <a:pt x="148" y="228"/>
                          <a:pt x="138" y="235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09" y="205"/>
                          <a:pt x="113" y="200"/>
                          <a:pt x="116" y="194"/>
                        </a:cubicBezTo>
                        <a:cubicBezTo>
                          <a:pt x="119" y="187"/>
                          <a:pt x="121" y="178"/>
                          <a:pt x="123" y="167"/>
                        </a:cubicBezTo>
                        <a:cubicBezTo>
                          <a:pt x="125" y="156"/>
                          <a:pt x="125" y="141"/>
                          <a:pt x="125" y="124"/>
                        </a:cubicBezTo>
                        <a:cubicBezTo>
                          <a:pt x="125" y="107"/>
                          <a:pt x="125" y="93"/>
                          <a:pt x="123" y="81"/>
                        </a:cubicBezTo>
                        <a:cubicBezTo>
                          <a:pt x="121" y="70"/>
                          <a:pt x="119" y="61"/>
                          <a:pt x="116" y="54"/>
                        </a:cubicBezTo>
                        <a:cubicBezTo>
                          <a:pt x="113" y="47"/>
                          <a:pt x="109" y="43"/>
                          <a:pt x="105" y="40"/>
                        </a:cubicBezTo>
                        <a:cubicBezTo>
                          <a:pt x="101" y="37"/>
                          <a:pt x="96" y="36"/>
                          <a:pt x="90" y="36"/>
                        </a:cubicBezTo>
                        <a:cubicBezTo>
                          <a:pt x="84" y="36"/>
                          <a:pt x="79" y="37"/>
                          <a:pt x="75" y="40"/>
                        </a:cubicBezTo>
                        <a:cubicBezTo>
                          <a:pt x="70" y="43"/>
                          <a:pt x="67" y="47"/>
                          <a:pt x="64" y="54"/>
                        </a:cubicBezTo>
                        <a:cubicBezTo>
                          <a:pt x="61" y="61"/>
                          <a:pt x="58" y="70"/>
                          <a:pt x="57" y="81"/>
                        </a:cubicBezTo>
                        <a:cubicBezTo>
                          <a:pt x="55" y="93"/>
                          <a:pt x="54" y="107"/>
                          <a:pt x="54" y="124"/>
                        </a:cubicBezTo>
                        <a:cubicBezTo>
                          <a:pt x="54" y="141"/>
                          <a:pt x="55" y="156"/>
                          <a:pt x="57" y="167"/>
                        </a:cubicBezTo>
                        <a:cubicBezTo>
                          <a:pt x="58" y="178"/>
                          <a:pt x="61" y="187"/>
                          <a:pt x="64" y="194"/>
                        </a:cubicBezTo>
                        <a:cubicBezTo>
                          <a:pt x="67" y="200"/>
                          <a:pt x="70" y="205"/>
                          <a:pt x="75" y="207"/>
                        </a:cubicBezTo>
                        <a:cubicBezTo>
                          <a:pt x="79" y="210"/>
                          <a:pt x="84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18" name="Freeform 21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83166" y="2913226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19" name="Freeform 21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59240" y="2913226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20" name="Freeform 21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058250" y="2951979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9"/>
                      </a:cxn>
                      <a:cxn ang="0">
                        <a:pos x="0" y="76"/>
                      </a:cxn>
                      <a:cxn ang="0">
                        <a:pos x="0" y="29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9"/>
                      </a:cxn>
                    </a:cxnLst>
                    <a:rect l="0" t="0" r="r" b="b"/>
                    <a:pathLst>
                      <a:path w="107" h="238">
                        <a:moveTo>
                          <a:pt x="54" y="49"/>
                        </a:moveTo>
                        <a:lnTo>
                          <a:pt x="0" y="76"/>
                        </a:lnTo>
                        <a:lnTo>
                          <a:pt x="0" y="29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9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21" name="Freeform 22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94277" y="295123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22" name="Freeform 22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883164" y="2951979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7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23" name="Freeform 22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935404" y="2951230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89" y="247"/>
                      </a:cxn>
                      <a:cxn ang="0">
                        <a:pos x="53" y="240"/>
                      </a:cxn>
                      <a:cxn ang="0">
                        <a:pos x="25" y="218"/>
                      </a:cxn>
                      <a:cxn ang="0">
                        <a:pos x="7" y="180"/>
                      </a:cxn>
                      <a:cxn ang="0">
                        <a:pos x="0" y="124"/>
                      </a:cxn>
                      <a:cxn ang="0">
                        <a:pos x="6" y="68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89" y="0"/>
                      </a:cxn>
                      <a:cxn ang="0">
                        <a:pos x="127" y="7"/>
                      </a:cxn>
                      <a:cxn ang="0">
                        <a:pos x="155" y="29"/>
                      </a:cxn>
                      <a:cxn ang="0">
                        <a:pos x="173" y="68"/>
                      </a:cxn>
                      <a:cxn ang="0">
                        <a:pos x="179" y="124"/>
                      </a:cxn>
                      <a:cxn ang="0">
                        <a:pos x="173" y="180"/>
                      </a:cxn>
                      <a:cxn ang="0">
                        <a:pos x="155" y="218"/>
                      </a:cxn>
                      <a:cxn ang="0">
                        <a:pos x="126" y="240"/>
                      </a:cxn>
                      <a:cxn ang="0">
                        <a:pos x="89" y="247"/>
                      </a:cxn>
                      <a:cxn ang="0">
                        <a:pos x="89" y="211"/>
                      </a:cxn>
                      <a:cxn ang="0">
                        <a:pos x="104" y="207"/>
                      </a:cxn>
                      <a:cxn ang="0">
                        <a:pos x="115" y="193"/>
                      </a:cxn>
                      <a:cxn ang="0">
                        <a:pos x="122" y="167"/>
                      </a:cxn>
                      <a:cxn ang="0">
                        <a:pos x="125" y="124"/>
                      </a:cxn>
                      <a:cxn ang="0">
                        <a:pos x="122" y="81"/>
                      </a:cxn>
                      <a:cxn ang="0">
                        <a:pos x="115" y="54"/>
                      </a:cxn>
                      <a:cxn ang="0">
                        <a:pos x="104" y="40"/>
                      </a:cxn>
                      <a:cxn ang="0">
                        <a:pos x="89" y="36"/>
                      </a:cxn>
                      <a:cxn ang="0">
                        <a:pos x="74" y="40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7"/>
                      </a:cxn>
                      <a:cxn ang="0">
                        <a:pos x="64" y="193"/>
                      </a:cxn>
                      <a:cxn ang="0">
                        <a:pos x="74" y="207"/>
                      </a:cxn>
                      <a:cxn ang="0">
                        <a:pos x="89" y="211"/>
                      </a:cxn>
                    </a:cxnLst>
                    <a:rect l="0" t="0" r="r" b="b"/>
                    <a:pathLst>
                      <a:path w="180" h="248">
                        <a:moveTo>
                          <a:pt x="89" y="247"/>
                        </a:moveTo>
                        <a:cubicBezTo>
                          <a:pt x="76" y="247"/>
                          <a:pt x="64" y="245"/>
                          <a:pt x="53" y="240"/>
                        </a:cubicBezTo>
                        <a:cubicBezTo>
                          <a:pt x="42" y="235"/>
                          <a:pt x="33" y="228"/>
                          <a:pt x="25" y="218"/>
                        </a:cubicBezTo>
                        <a:cubicBezTo>
                          <a:pt x="17" y="208"/>
                          <a:pt x="11" y="195"/>
                          <a:pt x="7" y="180"/>
                        </a:cubicBezTo>
                        <a:cubicBezTo>
                          <a:pt x="2" y="164"/>
                          <a:pt x="0" y="146"/>
                          <a:pt x="0" y="124"/>
                        </a:cubicBezTo>
                        <a:cubicBezTo>
                          <a:pt x="0" y="102"/>
                          <a:pt x="2" y="84"/>
                          <a:pt x="6" y="68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2"/>
                          <a:pt x="53" y="7"/>
                        </a:cubicBezTo>
                        <a:cubicBezTo>
                          <a:pt x="64" y="2"/>
                          <a:pt x="75" y="0"/>
                          <a:pt x="89" y="0"/>
                        </a:cubicBezTo>
                        <a:cubicBezTo>
                          <a:pt x="103" y="0"/>
                          <a:pt x="116" y="2"/>
                          <a:pt x="127" y="7"/>
                        </a:cubicBezTo>
                        <a:cubicBezTo>
                          <a:pt x="138" y="12"/>
                          <a:pt x="147" y="19"/>
                          <a:pt x="155" y="29"/>
                        </a:cubicBezTo>
                        <a:cubicBezTo>
                          <a:pt x="163" y="39"/>
                          <a:pt x="169" y="52"/>
                          <a:pt x="173" y="68"/>
                        </a:cubicBezTo>
                        <a:cubicBezTo>
                          <a:pt x="177" y="84"/>
                          <a:pt x="179" y="102"/>
                          <a:pt x="179" y="124"/>
                        </a:cubicBezTo>
                        <a:cubicBezTo>
                          <a:pt x="179" y="146"/>
                          <a:pt x="177" y="164"/>
                          <a:pt x="173" y="180"/>
                        </a:cubicBezTo>
                        <a:cubicBezTo>
                          <a:pt x="169" y="195"/>
                          <a:pt x="163" y="208"/>
                          <a:pt x="155" y="218"/>
                        </a:cubicBezTo>
                        <a:cubicBezTo>
                          <a:pt x="147" y="228"/>
                          <a:pt x="138" y="235"/>
                          <a:pt x="126" y="240"/>
                        </a:cubicBezTo>
                        <a:cubicBezTo>
                          <a:pt x="115" y="245"/>
                          <a:pt x="103" y="247"/>
                          <a:pt x="89" y="247"/>
                        </a:cubicBezTo>
                        <a:close/>
                        <a:moveTo>
                          <a:pt x="89" y="211"/>
                        </a:moveTo>
                        <a:cubicBezTo>
                          <a:pt x="95" y="211"/>
                          <a:pt x="100" y="210"/>
                          <a:pt x="104" y="207"/>
                        </a:cubicBezTo>
                        <a:cubicBezTo>
                          <a:pt x="109" y="205"/>
                          <a:pt x="112" y="200"/>
                          <a:pt x="115" y="193"/>
                        </a:cubicBezTo>
                        <a:cubicBezTo>
                          <a:pt x="119" y="187"/>
                          <a:pt x="121" y="178"/>
                          <a:pt x="122" y="167"/>
                        </a:cubicBezTo>
                        <a:cubicBezTo>
                          <a:pt x="124" y="156"/>
                          <a:pt x="125" y="141"/>
                          <a:pt x="125" y="124"/>
                        </a:cubicBezTo>
                        <a:cubicBezTo>
                          <a:pt x="125" y="107"/>
                          <a:pt x="124" y="93"/>
                          <a:pt x="122" y="81"/>
                        </a:cubicBezTo>
                        <a:cubicBezTo>
                          <a:pt x="121" y="70"/>
                          <a:pt x="119" y="61"/>
                          <a:pt x="115" y="54"/>
                        </a:cubicBezTo>
                        <a:cubicBezTo>
                          <a:pt x="112" y="47"/>
                          <a:pt x="109" y="43"/>
                          <a:pt x="104" y="40"/>
                        </a:cubicBezTo>
                        <a:cubicBezTo>
                          <a:pt x="100" y="37"/>
                          <a:pt x="95" y="36"/>
                          <a:pt x="89" y="36"/>
                        </a:cubicBezTo>
                        <a:cubicBezTo>
                          <a:pt x="84" y="36"/>
                          <a:pt x="79" y="37"/>
                          <a:pt x="74" y="40"/>
                        </a:cubicBezTo>
                        <a:cubicBezTo>
                          <a:pt x="70" y="43"/>
                          <a:pt x="66" y="47"/>
                          <a:pt x="64" y="54"/>
                        </a:cubicBezTo>
                        <a:cubicBezTo>
                          <a:pt x="61" y="61"/>
                          <a:pt x="58" y="69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6" y="155"/>
                          <a:pt x="57" y="167"/>
                        </a:cubicBezTo>
                        <a:cubicBezTo>
                          <a:pt x="59" y="178"/>
                          <a:pt x="61" y="187"/>
                          <a:pt x="64" y="193"/>
                        </a:cubicBezTo>
                        <a:cubicBezTo>
                          <a:pt x="66" y="200"/>
                          <a:pt x="70" y="205"/>
                          <a:pt x="74" y="207"/>
                        </a:cubicBezTo>
                        <a:cubicBezTo>
                          <a:pt x="79" y="210"/>
                          <a:pt x="84" y="211"/>
                          <a:pt x="89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24" name="Freeform 22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114088" y="2989771"/>
                    <a:ext cx="30677" cy="41901"/>
                  </a:xfrm>
                  <a:custGeom>
                    <a:avLst/>
                    <a:gdLst/>
                    <a:ahLst/>
                    <a:cxnLst>
                      <a:cxn ang="0">
                        <a:pos x="90" y="247"/>
                      </a:cxn>
                      <a:cxn ang="0">
                        <a:pos x="53" y="240"/>
                      </a:cxn>
                      <a:cxn ang="0">
                        <a:pos x="25" y="217"/>
                      </a:cxn>
                      <a:cxn ang="0">
                        <a:pos x="7" y="179"/>
                      </a:cxn>
                      <a:cxn ang="0">
                        <a:pos x="0" y="124"/>
                      </a:cxn>
                      <a:cxn ang="0">
                        <a:pos x="6" y="67"/>
                      </a:cxn>
                      <a:cxn ang="0">
                        <a:pos x="24" y="29"/>
                      </a:cxn>
                      <a:cxn ang="0">
                        <a:pos x="53" y="7"/>
                      </a:cxn>
                      <a:cxn ang="0">
                        <a:pos x="90" y="0"/>
                      </a:cxn>
                      <a:cxn ang="0">
                        <a:pos x="128" y="7"/>
                      </a:cxn>
                      <a:cxn ang="0">
                        <a:pos x="156" y="29"/>
                      </a:cxn>
                      <a:cxn ang="0">
                        <a:pos x="174" y="67"/>
                      </a:cxn>
                      <a:cxn ang="0">
                        <a:pos x="180" y="124"/>
                      </a:cxn>
                      <a:cxn ang="0">
                        <a:pos x="174" y="179"/>
                      </a:cxn>
                      <a:cxn ang="0">
                        <a:pos x="156" y="217"/>
                      </a:cxn>
                      <a:cxn ang="0">
                        <a:pos x="127" y="240"/>
                      </a:cxn>
                      <a:cxn ang="0">
                        <a:pos x="90" y="247"/>
                      </a:cxn>
                      <a:cxn ang="0">
                        <a:pos x="90" y="211"/>
                      </a:cxn>
                      <a:cxn ang="0">
                        <a:pos x="105" y="207"/>
                      </a:cxn>
                      <a:cxn ang="0">
                        <a:pos x="116" y="193"/>
                      </a:cxn>
                      <a:cxn ang="0">
                        <a:pos x="123" y="166"/>
                      </a:cxn>
                      <a:cxn ang="0">
                        <a:pos x="126" y="124"/>
                      </a:cxn>
                      <a:cxn ang="0">
                        <a:pos x="123" y="81"/>
                      </a:cxn>
                      <a:cxn ang="0">
                        <a:pos x="116" y="54"/>
                      </a:cxn>
                      <a:cxn ang="0">
                        <a:pos x="105" y="39"/>
                      </a:cxn>
                      <a:cxn ang="0">
                        <a:pos x="90" y="35"/>
                      </a:cxn>
                      <a:cxn ang="0">
                        <a:pos x="75" y="39"/>
                      </a:cxn>
                      <a:cxn ang="0">
                        <a:pos x="64" y="54"/>
                      </a:cxn>
                      <a:cxn ang="0">
                        <a:pos x="57" y="81"/>
                      </a:cxn>
                      <a:cxn ang="0">
                        <a:pos x="55" y="124"/>
                      </a:cxn>
                      <a:cxn ang="0">
                        <a:pos x="57" y="166"/>
                      </a:cxn>
                      <a:cxn ang="0">
                        <a:pos x="64" y="193"/>
                      </a:cxn>
                      <a:cxn ang="0">
                        <a:pos x="75" y="207"/>
                      </a:cxn>
                      <a:cxn ang="0">
                        <a:pos x="90" y="211"/>
                      </a:cxn>
                    </a:cxnLst>
                    <a:rect l="0" t="0" r="r" b="b"/>
                    <a:pathLst>
                      <a:path w="181" h="248">
                        <a:moveTo>
                          <a:pt x="90" y="247"/>
                        </a:moveTo>
                        <a:cubicBezTo>
                          <a:pt x="76" y="247"/>
                          <a:pt x="64" y="244"/>
                          <a:pt x="53" y="240"/>
                        </a:cubicBezTo>
                        <a:cubicBezTo>
                          <a:pt x="42" y="235"/>
                          <a:pt x="32" y="227"/>
                          <a:pt x="25" y="217"/>
                        </a:cubicBezTo>
                        <a:cubicBezTo>
                          <a:pt x="17" y="207"/>
                          <a:pt x="11" y="195"/>
                          <a:pt x="7" y="179"/>
                        </a:cubicBezTo>
                        <a:cubicBezTo>
                          <a:pt x="2" y="164"/>
                          <a:pt x="0" y="145"/>
                          <a:pt x="0" y="124"/>
                        </a:cubicBezTo>
                        <a:cubicBezTo>
                          <a:pt x="0" y="102"/>
                          <a:pt x="2" y="83"/>
                          <a:pt x="6" y="67"/>
                        </a:cubicBezTo>
                        <a:cubicBezTo>
                          <a:pt x="11" y="52"/>
                          <a:pt x="17" y="39"/>
                          <a:pt x="24" y="29"/>
                        </a:cubicBezTo>
                        <a:cubicBezTo>
                          <a:pt x="32" y="19"/>
                          <a:pt x="42" y="11"/>
                          <a:pt x="53" y="7"/>
                        </a:cubicBezTo>
                        <a:cubicBezTo>
                          <a:pt x="64" y="2"/>
                          <a:pt x="76" y="0"/>
                          <a:pt x="90" y="0"/>
                        </a:cubicBezTo>
                        <a:cubicBezTo>
                          <a:pt x="104" y="0"/>
                          <a:pt x="116" y="2"/>
                          <a:pt x="128" y="7"/>
                        </a:cubicBezTo>
                        <a:cubicBezTo>
                          <a:pt x="139" y="11"/>
                          <a:pt x="148" y="19"/>
                          <a:pt x="156" y="29"/>
                        </a:cubicBezTo>
                        <a:cubicBezTo>
                          <a:pt x="164" y="39"/>
                          <a:pt x="170" y="52"/>
                          <a:pt x="174" y="67"/>
                        </a:cubicBezTo>
                        <a:cubicBezTo>
                          <a:pt x="178" y="83"/>
                          <a:pt x="180" y="102"/>
                          <a:pt x="180" y="124"/>
                        </a:cubicBezTo>
                        <a:cubicBezTo>
                          <a:pt x="180" y="145"/>
                          <a:pt x="179" y="164"/>
                          <a:pt x="174" y="179"/>
                        </a:cubicBezTo>
                        <a:cubicBezTo>
                          <a:pt x="170" y="195"/>
                          <a:pt x="163" y="207"/>
                          <a:pt x="156" y="217"/>
                        </a:cubicBezTo>
                        <a:cubicBezTo>
                          <a:pt x="148" y="227"/>
                          <a:pt x="138" y="236"/>
                          <a:pt x="127" y="240"/>
                        </a:cubicBezTo>
                        <a:cubicBezTo>
                          <a:pt x="116" y="245"/>
                          <a:pt x="104" y="247"/>
                          <a:pt x="90" y="247"/>
                        </a:cubicBezTo>
                        <a:close/>
                        <a:moveTo>
                          <a:pt x="90" y="211"/>
                        </a:moveTo>
                        <a:cubicBezTo>
                          <a:pt x="96" y="211"/>
                          <a:pt x="101" y="210"/>
                          <a:pt x="105" y="207"/>
                        </a:cubicBezTo>
                        <a:cubicBezTo>
                          <a:pt x="110" y="204"/>
                          <a:pt x="113" y="200"/>
                          <a:pt x="116" y="193"/>
                        </a:cubicBezTo>
                        <a:cubicBezTo>
                          <a:pt x="119" y="186"/>
                          <a:pt x="122" y="177"/>
                          <a:pt x="123" y="166"/>
                        </a:cubicBezTo>
                        <a:cubicBezTo>
                          <a:pt x="125" y="155"/>
                          <a:pt x="126" y="141"/>
                          <a:pt x="126" y="124"/>
                        </a:cubicBezTo>
                        <a:cubicBezTo>
                          <a:pt x="126" y="107"/>
                          <a:pt x="125" y="92"/>
                          <a:pt x="123" y="81"/>
                        </a:cubicBezTo>
                        <a:cubicBezTo>
                          <a:pt x="122" y="70"/>
                          <a:pt x="119" y="61"/>
                          <a:pt x="116" y="54"/>
                        </a:cubicBezTo>
                        <a:cubicBezTo>
                          <a:pt x="113" y="47"/>
                          <a:pt x="110" y="42"/>
                          <a:pt x="105" y="39"/>
                        </a:cubicBezTo>
                        <a:cubicBezTo>
                          <a:pt x="101" y="37"/>
                          <a:pt x="96" y="35"/>
                          <a:pt x="90" y="35"/>
                        </a:cubicBezTo>
                        <a:cubicBezTo>
                          <a:pt x="85" y="35"/>
                          <a:pt x="79" y="37"/>
                          <a:pt x="75" y="39"/>
                        </a:cubicBezTo>
                        <a:cubicBezTo>
                          <a:pt x="71" y="42"/>
                          <a:pt x="67" y="47"/>
                          <a:pt x="64" y="54"/>
                        </a:cubicBezTo>
                        <a:cubicBezTo>
                          <a:pt x="61" y="61"/>
                          <a:pt x="59" y="70"/>
                          <a:pt x="57" y="81"/>
                        </a:cubicBezTo>
                        <a:cubicBezTo>
                          <a:pt x="55" y="92"/>
                          <a:pt x="55" y="107"/>
                          <a:pt x="55" y="124"/>
                        </a:cubicBezTo>
                        <a:cubicBezTo>
                          <a:pt x="55" y="141"/>
                          <a:pt x="55" y="155"/>
                          <a:pt x="57" y="166"/>
                        </a:cubicBezTo>
                        <a:cubicBezTo>
                          <a:pt x="59" y="178"/>
                          <a:pt x="61" y="186"/>
                          <a:pt x="64" y="193"/>
                        </a:cubicBezTo>
                        <a:cubicBezTo>
                          <a:pt x="67" y="200"/>
                          <a:pt x="71" y="204"/>
                          <a:pt x="75" y="207"/>
                        </a:cubicBezTo>
                        <a:cubicBezTo>
                          <a:pt x="79" y="210"/>
                          <a:pt x="85" y="211"/>
                          <a:pt x="90" y="211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25" name="Freeform 22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120447" y="3027412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26" name="Freeform 22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120447" y="2913232"/>
                    <a:ext cx="17958" cy="40405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7" y="0"/>
                      </a:cxn>
                      <a:cxn ang="0">
                        <a:pos x="107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8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7" y="0"/>
                        </a:lnTo>
                        <a:lnTo>
                          <a:pt x="107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sp>
                <p:nvSpPr>
                  <p:cNvPr id="227" name="Freeform 22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120447" y="2951987"/>
                    <a:ext cx="17958" cy="40404"/>
                  </a:xfrm>
                  <a:custGeom>
                    <a:avLst/>
                    <a:gdLst/>
                    <a:ahLst/>
                    <a:cxnLst>
                      <a:cxn ang="0">
                        <a:pos x="54" y="48"/>
                      </a:cxn>
                      <a:cxn ang="0">
                        <a:pos x="0" y="76"/>
                      </a:cxn>
                      <a:cxn ang="0">
                        <a:pos x="0" y="28"/>
                      </a:cxn>
                      <a:cxn ang="0">
                        <a:pos x="54" y="0"/>
                      </a:cxn>
                      <a:cxn ang="0">
                        <a:pos x="106" y="0"/>
                      </a:cxn>
                      <a:cxn ang="0">
                        <a:pos x="106" y="237"/>
                      </a:cxn>
                      <a:cxn ang="0">
                        <a:pos x="54" y="237"/>
                      </a:cxn>
                      <a:cxn ang="0">
                        <a:pos x="54" y="48"/>
                      </a:cxn>
                    </a:cxnLst>
                    <a:rect l="0" t="0" r="r" b="b"/>
                    <a:pathLst>
                      <a:path w="107" h="238">
                        <a:moveTo>
                          <a:pt x="54" y="48"/>
                        </a:moveTo>
                        <a:lnTo>
                          <a:pt x="0" y="76"/>
                        </a:lnTo>
                        <a:lnTo>
                          <a:pt x="0" y="28"/>
                        </a:lnTo>
                        <a:lnTo>
                          <a:pt x="54" y="0"/>
                        </a:lnTo>
                        <a:lnTo>
                          <a:pt x="106" y="0"/>
                        </a:lnTo>
                        <a:lnTo>
                          <a:pt x="106" y="237"/>
                        </a:lnTo>
                        <a:lnTo>
                          <a:pt x="54" y="237"/>
                        </a:lnTo>
                        <a:lnTo>
                          <a:pt x="54" y="48"/>
                        </a:lnTo>
                      </a:path>
                    </a:pathLst>
                  </a:custGeom>
                  <a:grpFill/>
                  <a:ln w="9525" cap="flat">
                    <a:noFill/>
                    <a:bevel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>
                    <a:defPPr>
                      <a:defRPr lang="en-GB"/>
                    </a:defPPr>
                    <a:lvl1pPr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1pPr>
                    <a:lvl2pPr marL="742950" indent="-28575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2pPr>
                    <a:lvl3pPr marL="11430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3pPr>
                    <a:lvl4pPr marL="16002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4pPr>
                    <a:lvl5pPr marL="2057400" indent="-228600" algn="l" defTabSz="457200" rtl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-107" charset="0"/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itchFamily="-107" charset="0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solidFill>
                        <a:srgbClr val="676767"/>
                      </a:solidFill>
                    </a:endParaRPr>
                  </a:p>
                </p:txBody>
              </p:sp>
              <p:grpSp>
                <p:nvGrpSpPr>
                  <p:cNvPr id="228" name="Group 227"/>
                  <p:cNvGrpSpPr/>
                  <p:nvPr/>
                </p:nvGrpSpPr>
                <p:grpSpPr>
                  <a:xfrm rot="5400000">
                    <a:off x="6101368" y="2952062"/>
                    <a:ext cx="179869" cy="41901"/>
                    <a:chOff x="9545400" y="4229340"/>
                    <a:chExt cx="179869" cy="41901"/>
                  </a:xfrm>
                  <a:grpFill/>
                </p:grpSpPr>
                <p:sp>
                  <p:nvSpPr>
                    <p:cNvPr id="229" name="Freeform 2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64058" y="4230089"/>
                      <a:ext cx="17958" cy="40405"/>
                    </a:xfrm>
                    <a:custGeom>
                      <a:avLst/>
                      <a:gdLst/>
                      <a:ahLst/>
                      <a:cxnLst>
                        <a:cxn ang="0">
                          <a:pos x="54" y="49"/>
                        </a:cxn>
                        <a:cxn ang="0">
                          <a:pos x="0" y="77"/>
                        </a:cxn>
                        <a:cxn ang="0">
                          <a:pos x="0" y="29"/>
                        </a:cxn>
                        <a:cxn ang="0">
                          <a:pos x="55" y="0"/>
                        </a:cxn>
                        <a:cxn ang="0">
                          <a:pos x="107" y="0"/>
                        </a:cxn>
                        <a:cxn ang="0">
                          <a:pos x="107" y="237"/>
                        </a:cxn>
                        <a:cxn ang="0">
                          <a:pos x="54" y="237"/>
                        </a:cxn>
                        <a:cxn ang="0">
                          <a:pos x="54" y="49"/>
                        </a:cxn>
                      </a:cxnLst>
                      <a:rect l="0" t="0" r="r" b="b"/>
                      <a:pathLst>
                        <a:path w="108" h="238">
                          <a:moveTo>
                            <a:pt x="54" y="49"/>
                          </a:moveTo>
                          <a:lnTo>
                            <a:pt x="0" y="77"/>
                          </a:lnTo>
                          <a:lnTo>
                            <a:pt x="0" y="29"/>
                          </a:lnTo>
                          <a:lnTo>
                            <a:pt x="55" y="0"/>
                          </a:lnTo>
                          <a:lnTo>
                            <a:pt x="107" y="0"/>
                          </a:lnTo>
                          <a:lnTo>
                            <a:pt x="107" y="237"/>
                          </a:lnTo>
                          <a:lnTo>
                            <a:pt x="54" y="237"/>
                          </a:lnTo>
                          <a:lnTo>
                            <a:pt x="54" y="49"/>
                          </a:lnTo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230" name="Freeform 2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94592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90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6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90" y="0"/>
                        </a:cxn>
                        <a:cxn ang="0">
                          <a:pos x="128" y="7"/>
                        </a:cxn>
                        <a:cxn ang="0">
                          <a:pos x="156" y="29"/>
                        </a:cxn>
                        <a:cxn ang="0">
                          <a:pos x="174" y="68"/>
                        </a:cxn>
                        <a:cxn ang="0">
                          <a:pos x="180" y="124"/>
                        </a:cxn>
                        <a:cxn ang="0">
                          <a:pos x="174" y="180"/>
                        </a:cxn>
                        <a:cxn ang="0">
                          <a:pos x="156" y="218"/>
                        </a:cxn>
                        <a:cxn ang="0">
                          <a:pos x="127" y="240"/>
                        </a:cxn>
                        <a:cxn ang="0">
                          <a:pos x="90" y="247"/>
                        </a:cxn>
                        <a:cxn ang="0">
                          <a:pos x="90" y="211"/>
                        </a:cxn>
                        <a:cxn ang="0">
                          <a:pos x="105" y="207"/>
                        </a:cxn>
                        <a:cxn ang="0">
                          <a:pos x="116" y="193"/>
                        </a:cxn>
                        <a:cxn ang="0">
                          <a:pos x="123" y="167"/>
                        </a:cxn>
                        <a:cxn ang="0">
                          <a:pos x="126" y="124"/>
                        </a:cxn>
                        <a:cxn ang="0">
                          <a:pos x="123" y="81"/>
                        </a:cxn>
                        <a:cxn ang="0">
                          <a:pos x="116" y="54"/>
                        </a:cxn>
                        <a:cxn ang="0">
                          <a:pos x="105" y="40"/>
                        </a:cxn>
                        <a:cxn ang="0">
                          <a:pos x="90" y="36"/>
                        </a:cxn>
                        <a:cxn ang="0">
                          <a:pos x="75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5" y="207"/>
                        </a:cxn>
                        <a:cxn ang="0">
                          <a:pos x="90" y="211"/>
                        </a:cxn>
                      </a:cxnLst>
                      <a:rect l="0" t="0" r="r" b="b"/>
                      <a:pathLst>
                        <a:path w="181" h="248">
                          <a:moveTo>
                            <a:pt x="90" y="247"/>
                          </a:moveTo>
                          <a:cubicBezTo>
                            <a:pt x="76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6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6" y="0"/>
                            <a:pt x="90" y="0"/>
                          </a:cubicBezTo>
                          <a:cubicBezTo>
                            <a:pt x="104" y="0"/>
                            <a:pt x="116" y="2"/>
                            <a:pt x="128" y="7"/>
                          </a:cubicBezTo>
                          <a:cubicBezTo>
                            <a:pt x="139" y="12"/>
                            <a:pt x="148" y="19"/>
                            <a:pt x="156" y="29"/>
                          </a:cubicBezTo>
                          <a:cubicBezTo>
                            <a:pt x="164" y="39"/>
                            <a:pt x="170" y="52"/>
                            <a:pt x="174" y="68"/>
                          </a:cubicBezTo>
                          <a:cubicBezTo>
                            <a:pt x="178" y="84"/>
                            <a:pt x="180" y="102"/>
                            <a:pt x="180" y="124"/>
                          </a:cubicBezTo>
                          <a:cubicBezTo>
                            <a:pt x="180" y="146"/>
                            <a:pt x="178" y="164"/>
                            <a:pt x="174" y="180"/>
                          </a:cubicBezTo>
                          <a:cubicBezTo>
                            <a:pt x="170" y="195"/>
                            <a:pt x="164" y="208"/>
                            <a:pt x="156" y="218"/>
                          </a:cubicBezTo>
                          <a:cubicBezTo>
                            <a:pt x="148" y="228"/>
                            <a:pt x="139" y="235"/>
                            <a:pt x="127" y="240"/>
                          </a:cubicBezTo>
                          <a:cubicBezTo>
                            <a:pt x="116" y="245"/>
                            <a:pt x="104" y="247"/>
                            <a:pt x="90" y="247"/>
                          </a:cubicBezTo>
                          <a:close/>
                          <a:moveTo>
                            <a:pt x="90" y="211"/>
                          </a:moveTo>
                          <a:cubicBezTo>
                            <a:pt x="96" y="211"/>
                            <a:pt x="101" y="210"/>
                            <a:pt x="105" y="207"/>
                          </a:cubicBezTo>
                          <a:cubicBezTo>
                            <a:pt x="110" y="205"/>
                            <a:pt x="113" y="200"/>
                            <a:pt x="116" y="193"/>
                          </a:cubicBezTo>
                          <a:cubicBezTo>
                            <a:pt x="119" y="187"/>
                            <a:pt x="122" y="178"/>
                            <a:pt x="123" y="167"/>
                          </a:cubicBezTo>
                          <a:cubicBezTo>
                            <a:pt x="125" y="156"/>
                            <a:pt x="126" y="141"/>
                            <a:pt x="126" y="124"/>
                          </a:cubicBezTo>
                          <a:cubicBezTo>
                            <a:pt x="126" y="107"/>
                            <a:pt x="125" y="93"/>
                            <a:pt x="123" y="81"/>
                          </a:cubicBezTo>
                          <a:cubicBezTo>
                            <a:pt x="122" y="70"/>
                            <a:pt x="119" y="61"/>
                            <a:pt x="116" y="54"/>
                          </a:cubicBezTo>
                          <a:cubicBezTo>
                            <a:pt x="113" y="47"/>
                            <a:pt x="110" y="43"/>
                            <a:pt x="105" y="40"/>
                          </a:cubicBezTo>
                          <a:cubicBezTo>
                            <a:pt x="101" y="37"/>
                            <a:pt x="96" y="36"/>
                            <a:pt x="90" y="36"/>
                          </a:cubicBezTo>
                          <a:cubicBezTo>
                            <a:pt x="85" y="36"/>
                            <a:pt x="80" y="37"/>
                            <a:pt x="75" y="40"/>
                          </a:cubicBezTo>
                          <a:cubicBezTo>
                            <a:pt x="71" y="43"/>
                            <a:pt x="67" y="47"/>
                            <a:pt x="64" y="54"/>
                          </a:cubicBezTo>
                          <a:cubicBezTo>
                            <a:pt x="61" y="61"/>
                            <a:pt x="59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5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7" y="200"/>
                            <a:pt x="71" y="205"/>
                            <a:pt x="75" y="207"/>
                          </a:cubicBezTo>
                          <a:cubicBezTo>
                            <a:pt x="80" y="210"/>
                            <a:pt x="85" y="211"/>
                            <a:pt x="90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231" name="Freeform 2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45400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90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7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90" y="0"/>
                        </a:cxn>
                        <a:cxn ang="0">
                          <a:pos x="128" y="7"/>
                        </a:cxn>
                        <a:cxn ang="0">
                          <a:pos x="156" y="29"/>
                        </a:cxn>
                        <a:cxn ang="0">
                          <a:pos x="174" y="68"/>
                        </a:cxn>
                        <a:cxn ang="0">
                          <a:pos x="180" y="124"/>
                        </a:cxn>
                        <a:cxn ang="0">
                          <a:pos x="174" y="180"/>
                        </a:cxn>
                        <a:cxn ang="0">
                          <a:pos x="156" y="218"/>
                        </a:cxn>
                        <a:cxn ang="0">
                          <a:pos x="128" y="240"/>
                        </a:cxn>
                        <a:cxn ang="0">
                          <a:pos x="90" y="247"/>
                        </a:cxn>
                        <a:cxn ang="0">
                          <a:pos x="90" y="211"/>
                        </a:cxn>
                        <a:cxn ang="0">
                          <a:pos x="105" y="207"/>
                        </a:cxn>
                        <a:cxn ang="0">
                          <a:pos x="117" y="193"/>
                        </a:cxn>
                        <a:cxn ang="0">
                          <a:pos x="123" y="167"/>
                        </a:cxn>
                        <a:cxn ang="0">
                          <a:pos x="126" y="124"/>
                        </a:cxn>
                        <a:cxn ang="0">
                          <a:pos x="123" y="81"/>
                        </a:cxn>
                        <a:cxn ang="0">
                          <a:pos x="117" y="54"/>
                        </a:cxn>
                        <a:cxn ang="0">
                          <a:pos x="105" y="40"/>
                        </a:cxn>
                        <a:cxn ang="0">
                          <a:pos x="90" y="36"/>
                        </a:cxn>
                        <a:cxn ang="0">
                          <a:pos x="75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5" y="207"/>
                        </a:cxn>
                        <a:cxn ang="0">
                          <a:pos x="90" y="211"/>
                        </a:cxn>
                      </a:cxnLst>
                      <a:rect l="0" t="0" r="r" b="b"/>
                      <a:pathLst>
                        <a:path w="181" h="248">
                          <a:moveTo>
                            <a:pt x="90" y="247"/>
                          </a:moveTo>
                          <a:cubicBezTo>
                            <a:pt x="77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7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6" y="0"/>
                            <a:pt x="90" y="0"/>
                          </a:cubicBezTo>
                          <a:cubicBezTo>
                            <a:pt x="104" y="0"/>
                            <a:pt x="117" y="2"/>
                            <a:pt x="128" y="7"/>
                          </a:cubicBezTo>
                          <a:cubicBezTo>
                            <a:pt x="139" y="12"/>
                            <a:pt x="148" y="19"/>
                            <a:pt x="156" y="29"/>
                          </a:cubicBezTo>
                          <a:cubicBezTo>
                            <a:pt x="164" y="39"/>
                            <a:pt x="170" y="52"/>
                            <a:pt x="174" y="68"/>
                          </a:cubicBezTo>
                          <a:cubicBezTo>
                            <a:pt x="178" y="84"/>
                            <a:pt x="180" y="102"/>
                            <a:pt x="180" y="124"/>
                          </a:cubicBezTo>
                          <a:cubicBezTo>
                            <a:pt x="180" y="146"/>
                            <a:pt x="178" y="164"/>
                            <a:pt x="174" y="180"/>
                          </a:cubicBezTo>
                          <a:cubicBezTo>
                            <a:pt x="170" y="195"/>
                            <a:pt x="164" y="208"/>
                            <a:pt x="156" y="218"/>
                          </a:cubicBezTo>
                          <a:cubicBezTo>
                            <a:pt x="148" y="228"/>
                            <a:pt x="139" y="235"/>
                            <a:pt x="128" y="240"/>
                          </a:cubicBezTo>
                          <a:cubicBezTo>
                            <a:pt x="116" y="245"/>
                            <a:pt x="104" y="247"/>
                            <a:pt x="90" y="247"/>
                          </a:cubicBezTo>
                          <a:close/>
                          <a:moveTo>
                            <a:pt x="90" y="211"/>
                          </a:moveTo>
                          <a:cubicBezTo>
                            <a:pt x="96" y="211"/>
                            <a:pt x="101" y="210"/>
                            <a:pt x="105" y="207"/>
                          </a:cubicBezTo>
                          <a:cubicBezTo>
                            <a:pt x="110" y="205"/>
                            <a:pt x="113" y="200"/>
                            <a:pt x="117" y="193"/>
                          </a:cubicBezTo>
                          <a:cubicBezTo>
                            <a:pt x="120" y="187"/>
                            <a:pt x="122" y="178"/>
                            <a:pt x="123" y="167"/>
                          </a:cubicBezTo>
                          <a:cubicBezTo>
                            <a:pt x="125" y="156"/>
                            <a:pt x="126" y="141"/>
                            <a:pt x="126" y="124"/>
                          </a:cubicBezTo>
                          <a:cubicBezTo>
                            <a:pt x="126" y="107"/>
                            <a:pt x="125" y="93"/>
                            <a:pt x="123" y="81"/>
                          </a:cubicBezTo>
                          <a:cubicBezTo>
                            <a:pt x="122" y="70"/>
                            <a:pt x="120" y="61"/>
                            <a:pt x="117" y="54"/>
                          </a:cubicBezTo>
                          <a:cubicBezTo>
                            <a:pt x="113" y="47"/>
                            <a:pt x="109" y="43"/>
                            <a:pt x="105" y="40"/>
                          </a:cubicBezTo>
                          <a:cubicBezTo>
                            <a:pt x="100" y="37"/>
                            <a:pt x="96" y="36"/>
                            <a:pt x="90" y="36"/>
                          </a:cubicBezTo>
                          <a:cubicBezTo>
                            <a:pt x="85" y="36"/>
                            <a:pt x="80" y="37"/>
                            <a:pt x="75" y="40"/>
                          </a:cubicBezTo>
                          <a:cubicBezTo>
                            <a:pt x="71" y="43"/>
                            <a:pt x="67" y="47"/>
                            <a:pt x="64" y="54"/>
                          </a:cubicBezTo>
                          <a:cubicBezTo>
                            <a:pt x="61" y="61"/>
                            <a:pt x="58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6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7" y="200"/>
                            <a:pt x="71" y="205"/>
                            <a:pt x="75" y="207"/>
                          </a:cubicBezTo>
                          <a:cubicBezTo>
                            <a:pt x="80" y="210"/>
                            <a:pt x="85" y="211"/>
                            <a:pt x="90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232" name="Freeform 2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86772" y="4230089"/>
                      <a:ext cx="17958" cy="40405"/>
                    </a:xfrm>
                    <a:custGeom>
                      <a:avLst/>
                      <a:gdLst/>
                      <a:ahLst/>
                      <a:cxnLst>
                        <a:cxn ang="0">
                          <a:pos x="54" y="49"/>
                        </a:cxn>
                        <a:cxn ang="0">
                          <a:pos x="0" y="77"/>
                        </a:cxn>
                        <a:cxn ang="0">
                          <a:pos x="0" y="29"/>
                        </a:cxn>
                        <a:cxn ang="0">
                          <a:pos x="55" y="0"/>
                        </a:cxn>
                        <a:cxn ang="0">
                          <a:pos x="107" y="0"/>
                        </a:cxn>
                        <a:cxn ang="0">
                          <a:pos x="107" y="237"/>
                        </a:cxn>
                        <a:cxn ang="0">
                          <a:pos x="54" y="237"/>
                        </a:cxn>
                        <a:cxn ang="0">
                          <a:pos x="54" y="49"/>
                        </a:cxn>
                      </a:cxnLst>
                      <a:rect l="0" t="0" r="r" b="b"/>
                      <a:pathLst>
                        <a:path w="108" h="238">
                          <a:moveTo>
                            <a:pt x="54" y="49"/>
                          </a:moveTo>
                          <a:lnTo>
                            <a:pt x="0" y="77"/>
                          </a:lnTo>
                          <a:lnTo>
                            <a:pt x="0" y="29"/>
                          </a:lnTo>
                          <a:lnTo>
                            <a:pt x="55" y="0"/>
                          </a:lnTo>
                          <a:lnTo>
                            <a:pt x="107" y="0"/>
                          </a:lnTo>
                          <a:lnTo>
                            <a:pt x="107" y="237"/>
                          </a:lnTo>
                          <a:lnTo>
                            <a:pt x="54" y="237"/>
                          </a:lnTo>
                          <a:lnTo>
                            <a:pt x="54" y="49"/>
                          </a:lnTo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  <p:sp>
                  <p:nvSpPr>
                    <p:cNvPr id="233" name="Freeform 2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19166" y="4229340"/>
                      <a:ext cx="30677" cy="41901"/>
                    </a:xfrm>
                    <a:custGeom>
                      <a:avLst/>
                      <a:gdLst/>
                      <a:ahLst/>
                      <a:cxnLst>
                        <a:cxn ang="0">
                          <a:pos x="89" y="247"/>
                        </a:cxn>
                        <a:cxn ang="0">
                          <a:pos x="53" y="240"/>
                        </a:cxn>
                        <a:cxn ang="0">
                          <a:pos x="25" y="218"/>
                        </a:cxn>
                        <a:cxn ang="0">
                          <a:pos x="7" y="180"/>
                        </a:cxn>
                        <a:cxn ang="0">
                          <a:pos x="0" y="124"/>
                        </a:cxn>
                        <a:cxn ang="0">
                          <a:pos x="6" y="68"/>
                        </a:cxn>
                        <a:cxn ang="0">
                          <a:pos x="24" y="29"/>
                        </a:cxn>
                        <a:cxn ang="0">
                          <a:pos x="53" y="7"/>
                        </a:cxn>
                        <a:cxn ang="0">
                          <a:pos x="89" y="0"/>
                        </a:cxn>
                        <a:cxn ang="0">
                          <a:pos x="127" y="7"/>
                        </a:cxn>
                        <a:cxn ang="0">
                          <a:pos x="155" y="29"/>
                        </a:cxn>
                        <a:cxn ang="0">
                          <a:pos x="173" y="68"/>
                        </a:cxn>
                        <a:cxn ang="0">
                          <a:pos x="179" y="124"/>
                        </a:cxn>
                        <a:cxn ang="0">
                          <a:pos x="173" y="180"/>
                        </a:cxn>
                        <a:cxn ang="0">
                          <a:pos x="155" y="218"/>
                        </a:cxn>
                        <a:cxn ang="0">
                          <a:pos x="126" y="240"/>
                        </a:cxn>
                        <a:cxn ang="0">
                          <a:pos x="89" y="247"/>
                        </a:cxn>
                        <a:cxn ang="0">
                          <a:pos x="89" y="211"/>
                        </a:cxn>
                        <a:cxn ang="0">
                          <a:pos x="104" y="207"/>
                        </a:cxn>
                        <a:cxn ang="0">
                          <a:pos x="115" y="193"/>
                        </a:cxn>
                        <a:cxn ang="0">
                          <a:pos x="122" y="167"/>
                        </a:cxn>
                        <a:cxn ang="0">
                          <a:pos x="125" y="124"/>
                        </a:cxn>
                        <a:cxn ang="0">
                          <a:pos x="122" y="81"/>
                        </a:cxn>
                        <a:cxn ang="0">
                          <a:pos x="115" y="54"/>
                        </a:cxn>
                        <a:cxn ang="0">
                          <a:pos x="104" y="40"/>
                        </a:cxn>
                        <a:cxn ang="0">
                          <a:pos x="89" y="36"/>
                        </a:cxn>
                        <a:cxn ang="0">
                          <a:pos x="74" y="40"/>
                        </a:cxn>
                        <a:cxn ang="0">
                          <a:pos x="64" y="54"/>
                        </a:cxn>
                        <a:cxn ang="0">
                          <a:pos x="57" y="81"/>
                        </a:cxn>
                        <a:cxn ang="0">
                          <a:pos x="55" y="124"/>
                        </a:cxn>
                        <a:cxn ang="0">
                          <a:pos x="57" y="167"/>
                        </a:cxn>
                        <a:cxn ang="0">
                          <a:pos x="64" y="193"/>
                        </a:cxn>
                        <a:cxn ang="0">
                          <a:pos x="74" y="207"/>
                        </a:cxn>
                        <a:cxn ang="0">
                          <a:pos x="89" y="211"/>
                        </a:cxn>
                      </a:cxnLst>
                      <a:rect l="0" t="0" r="r" b="b"/>
                      <a:pathLst>
                        <a:path w="180" h="248">
                          <a:moveTo>
                            <a:pt x="89" y="247"/>
                          </a:moveTo>
                          <a:cubicBezTo>
                            <a:pt x="76" y="247"/>
                            <a:pt x="64" y="245"/>
                            <a:pt x="53" y="240"/>
                          </a:cubicBezTo>
                          <a:cubicBezTo>
                            <a:pt x="42" y="235"/>
                            <a:pt x="33" y="228"/>
                            <a:pt x="25" y="218"/>
                          </a:cubicBezTo>
                          <a:cubicBezTo>
                            <a:pt x="17" y="208"/>
                            <a:pt x="11" y="195"/>
                            <a:pt x="7" y="180"/>
                          </a:cubicBezTo>
                          <a:cubicBezTo>
                            <a:pt x="2" y="164"/>
                            <a:pt x="0" y="146"/>
                            <a:pt x="0" y="124"/>
                          </a:cubicBezTo>
                          <a:cubicBezTo>
                            <a:pt x="0" y="102"/>
                            <a:pt x="2" y="84"/>
                            <a:pt x="6" y="68"/>
                          </a:cubicBezTo>
                          <a:cubicBezTo>
                            <a:pt x="11" y="52"/>
                            <a:pt x="17" y="39"/>
                            <a:pt x="24" y="29"/>
                          </a:cubicBezTo>
                          <a:cubicBezTo>
                            <a:pt x="32" y="19"/>
                            <a:pt x="42" y="12"/>
                            <a:pt x="53" y="7"/>
                          </a:cubicBezTo>
                          <a:cubicBezTo>
                            <a:pt x="64" y="2"/>
                            <a:pt x="75" y="0"/>
                            <a:pt x="89" y="0"/>
                          </a:cubicBezTo>
                          <a:cubicBezTo>
                            <a:pt x="103" y="0"/>
                            <a:pt x="116" y="2"/>
                            <a:pt x="127" y="7"/>
                          </a:cubicBezTo>
                          <a:cubicBezTo>
                            <a:pt x="138" y="12"/>
                            <a:pt x="147" y="19"/>
                            <a:pt x="155" y="29"/>
                          </a:cubicBezTo>
                          <a:cubicBezTo>
                            <a:pt x="163" y="39"/>
                            <a:pt x="169" y="52"/>
                            <a:pt x="173" y="68"/>
                          </a:cubicBezTo>
                          <a:cubicBezTo>
                            <a:pt x="177" y="84"/>
                            <a:pt x="179" y="102"/>
                            <a:pt x="179" y="124"/>
                          </a:cubicBezTo>
                          <a:cubicBezTo>
                            <a:pt x="179" y="146"/>
                            <a:pt x="177" y="164"/>
                            <a:pt x="173" y="180"/>
                          </a:cubicBezTo>
                          <a:cubicBezTo>
                            <a:pt x="169" y="195"/>
                            <a:pt x="163" y="208"/>
                            <a:pt x="155" y="218"/>
                          </a:cubicBezTo>
                          <a:cubicBezTo>
                            <a:pt x="147" y="228"/>
                            <a:pt x="138" y="235"/>
                            <a:pt x="126" y="240"/>
                          </a:cubicBezTo>
                          <a:cubicBezTo>
                            <a:pt x="115" y="245"/>
                            <a:pt x="103" y="247"/>
                            <a:pt x="89" y="247"/>
                          </a:cubicBezTo>
                          <a:close/>
                          <a:moveTo>
                            <a:pt x="89" y="211"/>
                          </a:moveTo>
                          <a:cubicBezTo>
                            <a:pt x="95" y="211"/>
                            <a:pt x="100" y="210"/>
                            <a:pt x="104" y="207"/>
                          </a:cubicBezTo>
                          <a:cubicBezTo>
                            <a:pt x="109" y="205"/>
                            <a:pt x="112" y="200"/>
                            <a:pt x="115" y="193"/>
                          </a:cubicBezTo>
                          <a:cubicBezTo>
                            <a:pt x="119" y="187"/>
                            <a:pt x="121" y="178"/>
                            <a:pt x="122" y="167"/>
                          </a:cubicBezTo>
                          <a:cubicBezTo>
                            <a:pt x="124" y="156"/>
                            <a:pt x="125" y="141"/>
                            <a:pt x="125" y="124"/>
                          </a:cubicBezTo>
                          <a:cubicBezTo>
                            <a:pt x="125" y="107"/>
                            <a:pt x="124" y="93"/>
                            <a:pt x="122" y="81"/>
                          </a:cubicBezTo>
                          <a:cubicBezTo>
                            <a:pt x="121" y="70"/>
                            <a:pt x="119" y="61"/>
                            <a:pt x="115" y="54"/>
                          </a:cubicBezTo>
                          <a:cubicBezTo>
                            <a:pt x="112" y="47"/>
                            <a:pt x="109" y="43"/>
                            <a:pt x="104" y="40"/>
                          </a:cubicBezTo>
                          <a:cubicBezTo>
                            <a:pt x="100" y="37"/>
                            <a:pt x="95" y="36"/>
                            <a:pt x="89" y="36"/>
                          </a:cubicBezTo>
                          <a:cubicBezTo>
                            <a:pt x="84" y="36"/>
                            <a:pt x="79" y="37"/>
                            <a:pt x="74" y="40"/>
                          </a:cubicBezTo>
                          <a:cubicBezTo>
                            <a:pt x="70" y="43"/>
                            <a:pt x="66" y="47"/>
                            <a:pt x="64" y="54"/>
                          </a:cubicBezTo>
                          <a:cubicBezTo>
                            <a:pt x="61" y="61"/>
                            <a:pt x="58" y="69"/>
                            <a:pt x="57" y="81"/>
                          </a:cubicBezTo>
                          <a:cubicBezTo>
                            <a:pt x="55" y="92"/>
                            <a:pt x="55" y="107"/>
                            <a:pt x="55" y="124"/>
                          </a:cubicBezTo>
                          <a:cubicBezTo>
                            <a:pt x="55" y="141"/>
                            <a:pt x="56" y="155"/>
                            <a:pt x="57" y="167"/>
                          </a:cubicBezTo>
                          <a:cubicBezTo>
                            <a:pt x="59" y="178"/>
                            <a:pt x="61" y="187"/>
                            <a:pt x="64" y="193"/>
                          </a:cubicBezTo>
                          <a:cubicBezTo>
                            <a:pt x="66" y="200"/>
                            <a:pt x="70" y="205"/>
                            <a:pt x="74" y="207"/>
                          </a:cubicBezTo>
                          <a:cubicBezTo>
                            <a:pt x="79" y="210"/>
                            <a:pt x="84" y="211"/>
                            <a:pt x="89" y="21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bevel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>
                      <a:defPPr>
                        <a:defRPr lang="en-GB"/>
                      </a:defPPr>
                      <a:lvl1pPr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1pPr>
                      <a:lvl2pPr marL="742950" indent="-28575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2pPr>
                      <a:lvl3pPr marL="11430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3pPr>
                      <a:lvl4pPr marL="16002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4pPr>
                      <a:lvl5pPr marL="2057400" indent="-228600" algn="l" defTabSz="457200" rtl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-107" charset="0"/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pitchFamily="-107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solidFill>
                          <a:srgbClr val="676767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4" name="Freeform 83"/>
              <p:cNvSpPr>
                <a:spLocks noChangeArrowheads="1"/>
              </p:cNvSpPr>
              <p:nvPr/>
            </p:nvSpPr>
            <p:spPr bwMode="auto">
              <a:xfrm rot="16200000" flipH="1">
                <a:off x="6028113" y="2270508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2" y="240"/>
                  </a:cxn>
                  <a:cxn ang="0">
                    <a:pos x="24" y="218"/>
                  </a:cxn>
                  <a:cxn ang="0">
                    <a:pos x="6" y="179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2" y="7"/>
                  </a:cxn>
                  <a:cxn ang="0">
                    <a:pos x="90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80" y="124"/>
                  </a:cxn>
                  <a:cxn ang="0">
                    <a:pos x="173" y="179"/>
                  </a:cxn>
                  <a:cxn ang="0">
                    <a:pos x="155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5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5"/>
                  </a:cxn>
                  <a:cxn ang="0">
                    <a:pos x="75" y="40"/>
                  </a:cxn>
                  <a:cxn ang="0">
                    <a:pos x="63" y="54"/>
                  </a:cxn>
                  <a:cxn ang="0">
                    <a:pos x="56" y="81"/>
                  </a:cxn>
                  <a:cxn ang="0">
                    <a:pos x="54" y="124"/>
                  </a:cxn>
                  <a:cxn ang="0">
                    <a:pos x="56" y="167"/>
                  </a:cxn>
                  <a:cxn ang="0">
                    <a:pos x="63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3" y="245"/>
                      <a:pt x="52" y="240"/>
                    </a:cubicBezTo>
                    <a:cubicBezTo>
                      <a:pt x="41" y="235"/>
                      <a:pt x="32" y="228"/>
                      <a:pt x="24" y="218"/>
                    </a:cubicBezTo>
                    <a:cubicBezTo>
                      <a:pt x="16" y="208"/>
                      <a:pt x="10" y="195"/>
                      <a:pt x="6" y="179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3"/>
                      <a:pt x="6" y="68"/>
                    </a:cubicBezTo>
                    <a:cubicBezTo>
                      <a:pt x="10" y="52"/>
                      <a:pt x="16" y="39"/>
                      <a:pt x="24" y="29"/>
                    </a:cubicBezTo>
                    <a:cubicBezTo>
                      <a:pt x="32" y="19"/>
                      <a:pt x="41" y="12"/>
                      <a:pt x="52" y="7"/>
                    </a:cubicBezTo>
                    <a:cubicBezTo>
                      <a:pt x="63" y="2"/>
                      <a:pt x="76" y="0"/>
                      <a:pt x="90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8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6"/>
                      <a:pt x="178" y="163"/>
                      <a:pt x="173" y="179"/>
                    </a:cubicBezTo>
                    <a:cubicBezTo>
                      <a:pt x="169" y="194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7" y="240"/>
                    </a:cubicBezTo>
                    <a:cubicBezTo>
                      <a:pt x="116" y="245"/>
                      <a:pt x="103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5" y="211"/>
                      <a:pt x="100" y="210"/>
                      <a:pt x="105" y="207"/>
                    </a:cubicBezTo>
                    <a:cubicBezTo>
                      <a:pt x="109" y="205"/>
                      <a:pt x="113" y="200"/>
                      <a:pt x="116" y="193"/>
                    </a:cubicBezTo>
                    <a:cubicBezTo>
                      <a:pt x="119" y="187"/>
                      <a:pt x="121" y="178"/>
                      <a:pt x="123" y="167"/>
                    </a:cubicBezTo>
                    <a:cubicBezTo>
                      <a:pt x="124" y="155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3" y="81"/>
                    </a:cubicBezTo>
                    <a:cubicBezTo>
                      <a:pt x="121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40"/>
                    </a:cubicBezTo>
                    <a:cubicBezTo>
                      <a:pt x="101" y="37"/>
                      <a:pt x="95" y="35"/>
                      <a:pt x="90" y="35"/>
                    </a:cubicBezTo>
                    <a:cubicBezTo>
                      <a:pt x="84" y="35"/>
                      <a:pt x="79" y="37"/>
                      <a:pt x="75" y="40"/>
                    </a:cubicBezTo>
                    <a:cubicBezTo>
                      <a:pt x="70" y="42"/>
                      <a:pt x="66" y="47"/>
                      <a:pt x="63" y="54"/>
                    </a:cubicBezTo>
                    <a:cubicBezTo>
                      <a:pt x="60" y="61"/>
                      <a:pt x="58" y="69"/>
                      <a:pt x="56" y="81"/>
                    </a:cubicBezTo>
                    <a:cubicBezTo>
                      <a:pt x="55" y="92"/>
                      <a:pt x="54" y="107"/>
                      <a:pt x="54" y="124"/>
                    </a:cubicBezTo>
                    <a:cubicBezTo>
                      <a:pt x="54" y="141"/>
                      <a:pt x="55" y="155"/>
                      <a:pt x="56" y="167"/>
                    </a:cubicBezTo>
                    <a:cubicBezTo>
                      <a:pt x="58" y="178"/>
                      <a:pt x="60" y="187"/>
                      <a:pt x="63" y="193"/>
                    </a:cubicBezTo>
                    <a:cubicBezTo>
                      <a:pt x="66" y="200"/>
                      <a:pt x="70" y="205"/>
                      <a:pt x="75" y="207"/>
                    </a:cubicBezTo>
                    <a:cubicBezTo>
                      <a:pt x="79" y="210"/>
                      <a:pt x="84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85" name="Freeform 84"/>
              <p:cNvSpPr>
                <a:spLocks noChangeArrowheads="1"/>
              </p:cNvSpPr>
              <p:nvPr/>
            </p:nvSpPr>
            <p:spPr bwMode="auto">
              <a:xfrm rot="16200000" flipH="1">
                <a:off x="6111158" y="2271504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86" name="Freeform 85"/>
              <p:cNvSpPr>
                <a:spLocks noChangeArrowheads="1"/>
              </p:cNvSpPr>
              <p:nvPr/>
            </p:nvSpPr>
            <p:spPr bwMode="auto">
              <a:xfrm rot="16200000" flipH="1">
                <a:off x="6182476" y="2270508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5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4"/>
                  </a:cxn>
                  <a:cxn ang="0">
                    <a:pos x="124" y="167"/>
                  </a:cxn>
                  <a:cxn ang="0">
                    <a:pos x="126" y="124"/>
                  </a:cxn>
                  <a:cxn ang="0">
                    <a:pos x="124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4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3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5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5"/>
                      <a:pt x="174" y="180"/>
                    </a:cubicBezTo>
                    <a:cubicBezTo>
                      <a:pt x="170" y="196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7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4" y="200"/>
                      <a:pt x="117" y="194"/>
                    </a:cubicBezTo>
                    <a:cubicBezTo>
                      <a:pt x="120" y="187"/>
                      <a:pt x="122" y="178"/>
                      <a:pt x="124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4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4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3"/>
                      <a:pt x="55" y="107"/>
                      <a:pt x="55" y="124"/>
                    </a:cubicBezTo>
                    <a:cubicBezTo>
                      <a:pt x="55" y="141"/>
                      <a:pt x="56" y="156"/>
                      <a:pt x="57" y="167"/>
                    </a:cubicBezTo>
                    <a:cubicBezTo>
                      <a:pt x="59" y="178"/>
                      <a:pt x="61" y="187"/>
                      <a:pt x="64" y="194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87" name="Freeform 86"/>
              <p:cNvSpPr>
                <a:spLocks noChangeArrowheads="1"/>
              </p:cNvSpPr>
              <p:nvPr/>
            </p:nvSpPr>
            <p:spPr bwMode="auto">
              <a:xfrm rot="16200000" flipH="1">
                <a:off x="6261151" y="2270508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6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4"/>
                      <a:pt x="53" y="240"/>
                    </a:cubicBezTo>
                    <a:cubicBezTo>
                      <a:pt x="42" y="235"/>
                      <a:pt x="32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6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9" y="164"/>
                      <a:pt x="174" y="179"/>
                    </a:cubicBezTo>
                    <a:cubicBezTo>
                      <a:pt x="170" y="195"/>
                      <a:pt x="163" y="207"/>
                      <a:pt x="156" y="217"/>
                    </a:cubicBezTo>
                    <a:cubicBezTo>
                      <a:pt x="148" y="227"/>
                      <a:pt x="138" y="236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6" y="193"/>
                    </a:cubicBezTo>
                    <a:cubicBezTo>
                      <a:pt x="119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79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79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88" name="Freeform 87"/>
              <p:cNvSpPr>
                <a:spLocks noChangeArrowheads="1"/>
              </p:cNvSpPr>
              <p:nvPr/>
            </p:nvSpPr>
            <p:spPr bwMode="auto">
              <a:xfrm rot="16200000" flipH="1">
                <a:off x="6034472" y="2308399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89" name="Freeform 88"/>
              <p:cNvSpPr>
                <a:spLocks noChangeArrowheads="1"/>
              </p:cNvSpPr>
              <p:nvPr/>
            </p:nvSpPr>
            <p:spPr bwMode="auto">
              <a:xfrm rot="16200000" flipH="1">
                <a:off x="6104796" y="2307402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6" y="193"/>
                    </a:cubicBezTo>
                    <a:cubicBezTo>
                      <a:pt x="119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90" name="Freeform 89"/>
              <p:cNvSpPr>
                <a:spLocks noChangeArrowheads="1"/>
              </p:cNvSpPr>
              <p:nvPr/>
            </p:nvSpPr>
            <p:spPr bwMode="auto">
              <a:xfrm rot="16200000" flipH="1">
                <a:off x="6188835" y="2308399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91" name="Freeform 90"/>
              <p:cNvSpPr>
                <a:spLocks noChangeArrowheads="1"/>
              </p:cNvSpPr>
              <p:nvPr/>
            </p:nvSpPr>
            <p:spPr bwMode="auto">
              <a:xfrm rot="16200000" flipH="1">
                <a:off x="6267512" y="2308399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92" name="Freeform 91"/>
              <p:cNvSpPr>
                <a:spLocks noChangeArrowheads="1"/>
              </p:cNvSpPr>
              <p:nvPr/>
            </p:nvSpPr>
            <p:spPr bwMode="auto">
              <a:xfrm rot="16200000" flipH="1">
                <a:off x="6104796" y="2158204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7" y="193"/>
                    </a:cubicBezTo>
                    <a:cubicBezTo>
                      <a:pt x="120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0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93" name="Freeform 92"/>
              <p:cNvSpPr>
                <a:spLocks noChangeArrowheads="1"/>
              </p:cNvSpPr>
              <p:nvPr/>
            </p:nvSpPr>
            <p:spPr bwMode="auto">
              <a:xfrm rot="16200000" flipH="1">
                <a:off x="6188836" y="2159201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94" name="Freeform 93"/>
              <p:cNvSpPr>
                <a:spLocks noChangeArrowheads="1"/>
              </p:cNvSpPr>
              <p:nvPr/>
            </p:nvSpPr>
            <p:spPr bwMode="auto">
              <a:xfrm rot="16200000" flipH="1">
                <a:off x="6261151" y="2158204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95" name="Freeform 94"/>
              <p:cNvSpPr>
                <a:spLocks noChangeArrowheads="1"/>
              </p:cNvSpPr>
              <p:nvPr/>
            </p:nvSpPr>
            <p:spPr bwMode="auto">
              <a:xfrm rot="16200000" flipH="1">
                <a:off x="6026797" y="2158204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96" name="Freeform 95"/>
              <p:cNvSpPr>
                <a:spLocks noChangeArrowheads="1"/>
              </p:cNvSpPr>
              <p:nvPr/>
            </p:nvSpPr>
            <p:spPr bwMode="auto">
              <a:xfrm rot="16200000" flipH="1">
                <a:off x="6111158" y="2194212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97" name="Freeform 96"/>
              <p:cNvSpPr>
                <a:spLocks noChangeArrowheads="1"/>
              </p:cNvSpPr>
              <p:nvPr/>
            </p:nvSpPr>
            <p:spPr bwMode="auto">
              <a:xfrm rot="16200000" flipH="1">
                <a:off x="6182476" y="2193216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4" y="218"/>
                  </a:cxn>
                  <a:cxn ang="0">
                    <a:pos x="6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2" y="7"/>
                  </a:cxn>
                  <a:cxn ang="0">
                    <a:pos x="90" y="0"/>
                  </a:cxn>
                  <a:cxn ang="0">
                    <a:pos x="127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5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4"/>
                  </a:cxn>
                  <a:cxn ang="0">
                    <a:pos x="123" y="167"/>
                  </a:cxn>
                  <a:cxn ang="0">
                    <a:pos x="125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4" y="124"/>
                  </a:cxn>
                  <a:cxn ang="0">
                    <a:pos x="57" y="167"/>
                  </a:cxn>
                  <a:cxn ang="0">
                    <a:pos x="64" y="194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2" y="228"/>
                      <a:pt x="24" y="218"/>
                    </a:cubicBezTo>
                    <a:cubicBezTo>
                      <a:pt x="17" y="208"/>
                      <a:pt x="11" y="195"/>
                      <a:pt x="6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0" y="52"/>
                      <a:pt x="16" y="39"/>
                      <a:pt x="24" y="29"/>
                    </a:cubicBezTo>
                    <a:cubicBezTo>
                      <a:pt x="32" y="19"/>
                      <a:pt x="41" y="12"/>
                      <a:pt x="52" y="7"/>
                    </a:cubicBezTo>
                    <a:cubicBezTo>
                      <a:pt x="63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7" y="7"/>
                    </a:cubicBezTo>
                    <a:cubicBezTo>
                      <a:pt x="138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5"/>
                      <a:pt x="174" y="180"/>
                    </a:cubicBezTo>
                    <a:cubicBezTo>
                      <a:pt x="169" y="196"/>
                      <a:pt x="163" y="208"/>
                      <a:pt x="155" y="218"/>
                    </a:cubicBezTo>
                    <a:cubicBezTo>
                      <a:pt x="148" y="228"/>
                      <a:pt x="138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09" y="205"/>
                      <a:pt x="113" y="200"/>
                      <a:pt x="116" y="194"/>
                    </a:cubicBezTo>
                    <a:cubicBezTo>
                      <a:pt x="119" y="187"/>
                      <a:pt x="121" y="178"/>
                      <a:pt x="123" y="167"/>
                    </a:cubicBezTo>
                    <a:cubicBezTo>
                      <a:pt x="125" y="156"/>
                      <a:pt x="125" y="141"/>
                      <a:pt x="125" y="124"/>
                    </a:cubicBezTo>
                    <a:cubicBezTo>
                      <a:pt x="125" y="107"/>
                      <a:pt x="125" y="93"/>
                      <a:pt x="123" y="81"/>
                    </a:cubicBezTo>
                    <a:cubicBezTo>
                      <a:pt x="121" y="70"/>
                      <a:pt x="119" y="61"/>
                      <a:pt x="116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4" y="36"/>
                      <a:pt x="79" y="37"/>
                      <a:pt x="75" y="40"/>
                    </a:cubicBezTo>
                    <a:cubicBezTo>
                      <a:pt x="70" y="43"/>
                      <a:pt x="67" y="47"/>
                      <a:pt x="64" y="54"/>
                    </a:cubicBezTo>
                    <a:cubicBezTo>
                      <a:pt x="61" y="61"/>
                      <a:pt x="58" y="70"/>
                      <a:pt x="57" y="81"/>
                    </a:cubicBezTo>
                    <a:cubicBezTo>
                      <a:pt x="55" y="93"/>
                      <a:pt x="54" y="107"/>
                      <a:pt x="54" y="124"/>
                    </a:cubicBezTo>
                    <a:cubicBezTo>
                      <a:pt x="54" y="141"/>
                      <a:pt x="55" y="156"/>
                      <a:pt x="57" y="167"/>
                    </a:cubicBezTo>
                    <a:cubicBezTo>
                      <a:pt x="58" y="178"/>
                      <a:pt x="61" y="187"/>
                      <a:pt x="64" y="194"/>
                    </a:cubicBezTo>
                    <a:cubicBezTo>
                      <a:pt x="67" y="200"/>
                      <a:pt x="70" y="205"/>
                      <a:pt x="75" y="207"/>
                    </a:cubicBezTo>
                    <a:cubicBezTo>
                      <a:pt x="79" y="210"/>
                      <a:pt x="84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98" name="Freeform 97"/>
              <p:cNvSpPr>
                <a:spLocks noChangeArrowheads="1"/>
              </p:cNvSpPr>
              <p:nvPr/>
            </p:nvSpPr>
            <p:spPr bwMode="auto">
              <a:xfrm rot="16200000" flipH="1">
                <a:off x="6267512" y="2194212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99" name="Freeform 98"/>
              <p:cNvSpPr>
                <a:spLocks noChangeArrowheads="1"/>
              </p:cNvSpPr>
              <p:nvPr/>
            </p:nvSpPr>
            <p:spPr bwMode="auto">
              <a:xfrm rot="16200000" flipH="1">
                <a:off x="6033157" y="2194212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00" name="Freeform 99"/>
              <p:cNvSpPr>
                <a:spLocks noChangeArrowheads="1"/>
              </p:cNvSpPr>
              <p:nvPr/>
            </p:nvSpPr>
            <p:spPr bwMode="auto">
              <a:xfrm rot="16200000" flipH="1">
                <a:off x="6034472" y="2232967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7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01" name="Freeform 100"/>
              <p:cNvSpPr>
                <a:spLocks noChangeArrowheads="1"/>
              </p:cNvSpPr>
              <p:nvPr/>
            </p:nvSpPr>
            <p:spPr bwMode="auto">
              <a:xfrm rot="16200000" flipH="1">
                <a:off x="6104796" y="2231970"/>
                <a:ext cx="30677" cy="55770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02" name="Freeform 101"/>
              <p:cNvSpPr>
                <a:spLocks noChangeArrowheads="1"/>
              </p:cNvSpPr>
              <p:nvPr/>
            </p:nvSpPr>
            <p:spPr bwMode="auto">
              <a:xfrm rot="16200000" flipH="1">
                <a:off x="6267512" y="2232967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7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03" name="Freeform 102"/>
              <p:cNvSpPr>
                <a:spLocks noChangeArrowheads="1"/>
              </p:cNvSpPr>
              <p:nvPr/>
            </p:nvSpPr>
            <p:spPr bwMode="auto">
              <a:xfrm rot="16200000" flipH="1">
                <a:off x="6183156" y="2231970"/>
                <a:ext cx="30677" cy="55770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04" name="Freeform 103"/>
              <p:cNvSpPr>
                <a:spLocks noChangeArrowheads="1"/>
              </p:cNvSpPr>
              <p:nvPr/>
            </p:nvSpPr>
            <p:spPr bwMode="auto">
              <a:xfrm rot="16200000" flipH="1">
                <a:off x="5788849" y="2270503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2" y="240"/>
                  </a:cxn>
                  <a:cxn ang="0">
                    <a:pos x="24" y="218"/>
                  </a:cxn>
                  <a:cxn ang="0">
                    <a:pos x="6" y="179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2" y="7"/>
                  </a:cxn>
                  <a:cxn ang="0">
                    <a:pos x="90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80" y="124"/>
                  </a:cxn>
                  <a:cxn ang="0">
                    <a:pos x="173" y="179"/>
                  </a:cxn>
                  <a:cxn ang="0">
                    <a:pos x="155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5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5"/>
                  </a:cxn>
                  <a:cxn ang="0">
                    <a:pos x="75" y="40"/>
                  </a:cxn>
                  <a:cxn ang="0">
                    <a:pos x="63" y="54"/>
                  </a:cxn>
                  <a:cxn ang="0">
                    <a:pos x="56" y="81"/>
                  </a:cxn>
                  <a:cxn ang="0">
                    <a:pos x="54" y="124"/>
                  </a:cxn>
                  <a:cxn ang="0">
                    <a:pos x="56" y="167"/>
                  </a:cxn>
                  <a:cxn ang="0">
                    <a:pos x="63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3" y="245"/>
                      <a:pt x="52" y="240"/>
                    </a:cubicBezTo>
                    <a:cubicBezTo>
                      <a:pt x="41" y="235"/>
                      <a:pt x="32" y="228"/>
                      <a:pt x="24" y="218"/>
                    </a:cubicBezTo>
                    <a:cubicBezTo>
                      <a:pt x="16" y="208"/>
                      <a:pt x="10" y="195"/>
                      <a:pt x="6" y="179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3"/>
                      <a:pt x="6" y="68"/>
                    </a:cubicBezTo>
                    <a:cubicBezTo>
                      <a:pt x="10" y="52"/>
                      <a:pt x="16" y="39"/>
                      <a:pt x="24" y="29"/>
                    </a:cubicBezTo>
                    <a:cubicBezTo>
                      <a:pt x="32" y="19"/>
                      <a:pt x="41" y="12"/>
                      <a:pt x="52" y="7"/>
                    </a:cubicBezTo>
                    <a:cubicBezTo>
                      <a:pt x="63" y="2"/>
                      <a:pt x="76" y="0"/>
                      <a:pt x="90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8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6"/>
                      <a:pt x="178" y="163"/>
                      <a:pt x="173" y="179"/>
                    </a:cubicBezTo>
                    <a:cubicBezTo>
                      <a:pt x="169" y="194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7" y="240"/>
                    </a:cubicBezTo>
                    <a:cubicBezTo>
                      <a:pt x="116" y="245"/>
                      <a:pt x="103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5" y="211"/>
                      <a:pt x="100" y="210"/>
                      <a:pt x="105" y="207"/>
                    </a:cubicBezTo>
                    <a:cubicBezTo>
                      <a:pt x="109" y="205"/>
                      <a:pt x="113" y="200"/>
                      <a:pt x="116" y="193"/>
                    </a:cubicBezTo>
                    <a:cubicBezTo>
                      <a:pt x="119" y="187"/>
                      <a:pt x="121" y="178"/>
                      <a:pt x="123" y="167"/>
                    </a:cubicBezTo>
                    <a:cubicBezTo>
                      <a:pt x="124" y="155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3" y="81"/>
                    </a:cubicBezTo>
                    <a:cubicBezTo>
                      <a:pt x="121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40"/>
                    </a:cubicBezTo>
                    <a:cubicBezTo>
                      <a:pt x="101" y="37"/>
                      <a:pt x="95" y="35"/>
                      <a:pt x="90" y="35"/>
                    </a:cubicBezTo>
                    <a:cubicBezTo>
                      <a:pt x="84" y="35"/>
                      <a:pt x="79" y="37"/>
                      <a:pt x="75" y="40"/>
                    </a:cubicBezTo>
                    <a:cubicBezTo>
                      <a:pt x="70" y="42"/>
                      <a:pt x="66" y="47"/>
                      <a:pt x="63" y="54"/>
                    </a:cubicBezTo>
                    <a:cubicBezTo>
                      <a:pt x="60" y="61"/>
                      <a:pt x="58" y="69"/>
                      <a:pt x="56" y="81"/>
                    </a:cubicBezTo>
                    <a:cubicBezTo>
                      <a:pt x="55" y="92"/>
                      <a:pt x="54" y="107"/>
                      <a:pt x="54" y="124"/>
                    </a:cubicBezTo>
                    <a:cubicBezTo>
                      <a:pt x="54" y="141"/>
                      <a:pt x="55" y="155"/>
                      <a:pt x="56" y="167"/>
                    </a:cubicBezTo>
                    <a:cubicBezTo>
                      <a:pt x="58" y="178"/>
                      <a:pt x="60" y="187"/>
                      <a:pt x="63" y="193"/>
                    </a:cubicBezTo>
                    <a:cubicBezTo>
                      <a:pt x="66" y="200"/>
                      <a:pt x="70" y="205"/>
                      <a:pt x="75" y="207"/>
                    </a:cubicBezTo>
                    <a:cubicBezTo>
                      <a:pt x="79" y="210"/>
                      <a:pt x="84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05" name="Freeform 104"/>
              <p:cNvSpPr>
                <a:spLocks noChangeArrowheads="1"/>
              </p:cNvSpPr>
              <p:nvPr/>
            </p:nvSpPr>
            <p:spPr bwMode="auto">
              <a:xfrm rot="16200000" flipH="1">
                <a:off x="5871893" y="2271499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06" name="Freeform 105"/>
              <p:cNvSpPr>
                <a:spLocks noChangeArrowheads="1"/>
              </p:cNvSpPr>
              <p:nvPr/>
            </p:nvSpPr>
            <p:spPr bwMode="auto">
              <a:xfrm rot="16200000" flipH="1">
                <a:off x="5950046" y="2270503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6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4"/>
                      <a:pt x="53" y="240"/>
                    </a:cubicBezTo>
                    <a:cubicBezTo>
                      <a:pt x="42" y="235"/>
                      <a:pt x="32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6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9" y="164"/>
                      <a:pt x="174" y="179"/>
                    </a:cubicBezTo>
                    <a:cubicBezTo>
                      <a:pt x="170" y="195"/>
                      <a:pt x="163" y="207"/>
                      <a:pt x="156" y="217"/>
                    </a:cubicBezTo>
                    <a:cubicBezTo>
                      <a:pt x="148" y="227"/>
                      <a:pt x="138" y="236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6" y="193"/>
                    </a:cubicBezTo>
                    <a:cubicBezTo>
                      <a:pt x="119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79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79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07" name="Freeform 106"/>
              <p:cNvSpPr>
                <a:spLocks noChangeArrowheads="1"/>
              </p:cNvSpPr>
              <p:nvPr/>
            </p:nvSpPr>
            <p:spPr bwMode="auto">
              <a:xfrm rot="16200000" flipH="1">
                <a:off x="5795208" y="2308400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08" name="Freeform 107"/>
              <p:cNvSpPr>
                <a:spLocks noChangeArrowheads="1"/>
              </p:cNvSpPr>
              <p:nvPr/>
            </p:nvSpPr>
            <p:spPr bwMode="auto">
              <a:xfrm rot="16200000" flipH="1">
                <a:off x="5865532" y="2307403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6" y="193"/>
                    </a:cubicBezTo>
                    <a:cubicBezTo>
                      <a:pt x="119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09" name="Freeform 108"/>
              <p:cNvSpPr>
                <a:spLocks noChangeArrowheads="1"/>
              </p:cNvSpPr>
              <p:nvPr/>
            </p:nvSpPr>
            <p:spPr bwMode="auto">
              <a:xfrm rot="16200000" flipH="1">
                <a:off x="5956406" y="2308400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10" name="Freeform 109"/>
              <p:cNvSpPr>
                <a:spLocks noChangeArrowheads="1"/>
              </p:cNvSpPr>
              <p:nvPr/>
            </p:nvSpPr>
            <p:spPr bwMode="auto">
              <a:xfrm rot="16200000" flipH="1">
                <a:off x="5865532" y="2158205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7" y="193"/>
                    </a:cubicBezTo>
                    <a:cubicBezTo>
                      <a:pt x="120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0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11" name="Freeform 110"/>
              <p:cNvSpPr>
                <a:spLocks noChangeArrowheads="1"/>
              </p:cNvSpPr>
              <p:nvPr/>
            </p:nvSpPr>
            <p:spPr bwMode="auto">
              <a:xfrm rot="16200000" flipH="1">
                <a:off x="5950046" y="2158205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12" name="Freeform 111"/>
              <p:cNvSpPr>
                <a:spLocks noChangeArrowheads="1"/>
              </p:cNvSpPr>
              <p:nvPr/>
            </p:nvSpPr>
            <p:spPr bwMode="auto">
              <a:xfrm rot="16200000" flipH="1">
                <a:off x="5787532" y="2158205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13" name="Freeform 112"/>
              <p:cNvSpPr>
                <a:spLocks noChangeArrowheads="1"/>
              </p:cNvSpPr>
              <p:nvPr/>
            </p:nvSpPr>
            <p:spPr bwMode="auto">
              <a:xfrm rot="16200000" flipH="1">
                <a:off x="5871894" y="2194214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14" name="Freeform 113"/>
              <p:cNvSpPr>
                <a:spLocks noChangeArrowheads="1"/>
              </p:cNvSpPr>
              <p:nvPr/>
            </p:nvSpPr>
            <p:spPr bwMode="auto">
              <a:xfrm rot="16200000" flipH="1">
                <a:off x="5956408" y="2194214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15" name="Freeform 114"/>
              <p:cNvSpPr>
                <a:spLocks noChangeArrowheads="1"/>
              </p:cNvSpPr>
              <p:nvPr/>
            </p:nvSpPr>
            <p:spPr bwMode="auto">
              <a:xfrm rot="16200000" flipH="1">
                <a:off x="5793894" y="2194214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16" name="Freeform 115"/>
              <p:cNvSpPr>
                <a:spLocks noChangeArrowheads="1"/>
              </p:cNvSpPr>
              <p:nvPr/>
            </p:nvSpPr>
            <p:spPr bwMode="auto">
              <a:xfrm rot="16200000" flipH="1">
                <a:off x="5795208" y="2232968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7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17" name="Freeform 116"/>
              <p:cNvSpPr>
                <a:spLocks noChangeArrowheads="1"/>
              </p:cNvSpPr>
              <p:nvPr/>
            </p:nvSpPr>
            <p:spPr bwMode="auto">
              <a:xfrm rot="16200000" flipH="1">
                <a:off x="5865532" y="2231971"/>
                <a:ext cx="30677" cy="55770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18" name="Freeform 117"/>
              <p:cNvSpPr>
                <a:spLocks noChangeArrowheads="1"/>
              </p:cNvSpPr>
              <p:nvPr/>
            </p:nvSpPr>
            <p:spPr bwMode="auto">
              <a:xfrm rot="16200000" flipH="1">
                <a:off x="5956406" y="2232968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7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19" name="Freeform 118"/>
              <p:cNvSpPr>
                <a:spLocks noChangeArrowheads="1"/>
              </p:cNvSpPr>
              <p:nvPr/>
            </p:nvSpPr>
            <p:spPr bwMode="auto">
              <a:xfrm rot="16200000" flipH="1">
                <a:off x="5474465" y="2276855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2" y="240"/>
                  </a:cxn>
                  <a:cxn ang="0">
                    <a:pos x="24" y="218"/>
                  </a:cxn>
                  <a:cxn ang="0">
                    <a:pos x="6" y="179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2" y="7"/>
                  </a:cxn>
                  <a:cxn ang="0">
                    <a:pos x="90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80" y="124"/>
                  </a:cxn>
                  <a:cxn ang="0">
                    <a:pos x="173" y="179"/>
                  </a:cxn>
                  <a:cxn ang="0">
                    <a:pos x="155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5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5"/>
                  </a:cxn>
                  <a:cxn ang="0">
                    <a:pos x="75" y="40"/>
                  </a:cxn>
                  <a:cxn ang="0">
                    <a:pos x="63" y="54"/>
                  </a:cxn>
                  <a:cxn ang="0">
                    <a:pos x="56" y="81"/>
                  </a:cxn>
                  <a:cxn ang="0">
                    <a:pos x="54" y="124"/>
                  </a:cxn>
                  <a:cxn ang="0">
                    <a:pos x="56" y="167"/>
                  </a:cxn>
                  <a:cxn ang="0">
                    <a:pos x="63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3" y="245"/>
                      <a:pt x="52" y="240"/>
                    </a:cubicBezTo>
                    <a:cubicBezTo>
                      <a:pt x="41" y="235"/>
                      <a:pt x="32" y="228"/>
                      <a:pt x="24" y="218"/>
                    </a:cubicBezTo>
                    <a:cubicBezTo>
                      <a:pt x="16" y="208"/>
                      <a:pt x="10" y="195"/>
                      <a:pt x="6" y="179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3"/>
                      <a:pt x="6" y="68"/>
                    </a:cubicBezTo>
                    <a:cubicBezTo>
                      <a:pt x="10" y="52"/>
                      <a:pt x="16" y="39"/>
                      <a:pt x="24" y="29"/>
                    </a:cubicBezTo>
                    <a:cubicBezTo>
                      <a:pt x="32" y="19"/>
                      <a:pt x="41" y="12"/>
                      <a:pt x="52" y="7"/>
                    </a:cubicBezTo>
                    <a:cubicBezTo>
                      <a:pt x="63" y="2"/>
                      <a:pt x="76" y="0"/>
                      <a:pt x="90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8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6"/>
                      <a:pt x="178" y="163"/>
                      <a:pt x="173" y="179"/>
                    </a:cubicBezTo>
                    <a:cubicBezTo>
                      <a:pt x="169" y="194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7" y="240"/>
                    </a:cubicBezTo>
                    <a:cubicBezTo>
                      <a:pt x="116" y="245"/>
                      <a:pt x="103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5" y="211"/>
                      <a:pt x="100" y="210"/>
                      <a:pt x="105" y="207"/>
                    </a:cubicBezTo>
                    <a:cubicBezTo>
                      <a:pt x="109" y="205"/>
                      <a:pt x="113" y="200"/>
                      <a:pt x="116" y="193"/>
                    </a:cubicBezTo>
                    <a:cubicBezTo>
                      <a:pt x="119" y="187"/>
                      <a:pt x="121" y="178"/>
                      <a:pt x="123" y="167"/>
                    </a:cubicBezTo>
                    <a:cubicBezTo>
                      <a:pt x="124" y="155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3" y="81"/>
                    </a:cubicBezTo>
                    <a:cubicBezTo>
                      <a:pt x="121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40"/>
                    </a:cubicBezTo>
                    <a:cubicBezTo>
                      <a:pt x="101" y="37"/>
                      <a:pt x="95" y="35"/>
                      <a:pt x="90" y="35"/>
                    </a:cubicBezTo>
                    <a:cubicBezTo>
                      <a:pt x="84" y="35"/>
                      <a:pt x="79" y="37"/>
                      <a:pt x="75" y="40"/>
                    </a:cubicBezTo>
                    <a:cubicBezTo>
                      <a:pt x="70" y="42"/>
                      <a:pt x="66" y="47"/>
                      <a:pt x="63" y="54"/>
                    </a:cubicBezTo>
                    <a:cubicBezTo>
                      <a:pt x="60" y="61"/>
                      <a:pt x="58" y="69"/>
                      <a:pt x="56" y="81"/>
                    </a:cubicBezTo>
                    <a:cubicBezTo>
                      <a:pt x="55" y="92"/>
                      <a:pt x="54" y="107"/>
                      <a:pt x="54" y="124"/>
                    </a:cubicBezTo>
                    <a:cubicBezTo>
                      <a:pt x="54" y="141"/>
                      <a:pt x="55" y="155"/>
                      <a:pt x="56" y="167"/>
                    </a:cubicBezTo>
                    <a:cubicBezTo>
                      <a:pt x="58" y="178"/>
                      <a:pt x="60" y="187"/>
                      <a:pt x="63" y="193"/>
                    </a:cubicBezTo>
                    <a:cubicBezTo>
                      <a:pt x="66" y="200"/>
                      <a:pt x="70" y="205"/>
                      <a:pt x="75" y="207"/>
                    </a:cubicBezTo>
                    <a:cubicBezTo>
                      <a:pt x="79" y="210"/>
                      <a:pt x="84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20" name="Freeform 119"/>
              <p:cNvSpPr>
                <a:spLocks noChangeArrowheads="1"/>
              </p:cNvSpPr>
              <p:nvPr/>
            </p:nvSpPr>
            <p:spPr bwMode="auto">
              <a:xfrm rot="16200000" flipH="1">
                <a:off x="5628828" y="2270505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5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4"/>
                  </a:cxn>
                  <a:cxn ang="0">
                    <a:pos x="124" y="167"/>
                  </a:cxn>
                  <a:cxn ang="0">
                    <a:pos x="126" y="124"/>
                  </a:cxn>
                  <a:cxn ang="0">
                    <a:pos x="124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4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3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5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5"/>
                      <a:pt x="174" y="180"/>
                    </a:cubicBezTo>
                    <a:cubicBezTo>
                      <a:pt x="170" y="196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7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4" y="200"/>
                      <a:pt x="117" y="194"/>
                    </a:cubicBezTo>
                    <a:cubicBezTo>
                      <a:pt x="120" y="187"/>
                      <a:pt x="122" y="178"/>
                      <a:pt x="124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4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4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3"/>
                      <a:pt x="55" y="107"/>
                      <a:pt x="55" y="124"/>
                    </a:cubicBezTo>
                    <a:cubicBezTo>
                      <a:pt x="55" y="141"/>
                      <a:pt x="56" y="156"/>
                      <a:pt x="57" y="167"/>
                    </a:cubicBezTo>
                    <a:cubicBezTo>
                      <a:pt x="59" y="178"/>
                      <a:pt x="61" y="187"/>
                      <a:pt x="64" y="194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21" name="Freeform 120"/>
              <p:cNvSpPr>
                <a:spLocks noChangeArrowheads="1"/>
              </p:cNvSpPr>
              <p:nvPr/>
            </p:nvSpPr>
            <p:spPr bwMode="auto">
              <a:xfrm rot="16200000" flipH="1">
                <a:off x="5707503" y="2270505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6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4"/>
                      <a:pt x="53" y="240"/>
                    </a:cubicBezTo>
                    <a:cubicBezTo>
                      <a:pt x="42" y="235"/>
                      <a:pt x="32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6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9" y="164"/>
                      <a:pt x="174" y="179"/>
                    </a:cubicBezTo>
                    <a:cubicBezTo>
                      <a:pt x="170" y="195"/>
                      <a:pt x="163" y="207"/>
                      <a:pt x="156" y="217"/>
                    </a:cubicBezTo>
                    <a:cubicBezTo>
                      <a:pt x="148" y="227"/>
                      <a:pt x="138" y="236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6" y="193"/>
                    </a:cubicBezTo>
                    <a:cubicBezTo>
                      <a:pt x="119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79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79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22" name="Freeform 121"/>
              <p:cNvSpPr>
                <a:spLocks noChangeArrowheads="1"/>
              </p:cNvSpPr>
              <p:nvPr/>
            </p:nvSpPr>
            <p:spPr bwMode="auto">
              <a:xfrm rot="16200000" flipH="1">
                <a:off x="5635187" y="2308396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23" name="Freeform 122"/>
              <p:cNvSpPr>
                <a:spLocks noChangeArrowheads="1"/>
              </p:cNvSpPr>
              <p:nvPr/>
            </p:nvSpPr>
            <p:spPr bwMode="auto">
              <a:xfrm rot="16200000" flipH="1">
                <a:off x="5713863" y="2308396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24" name="Freeform 123"/>
              <p:cNvSpPr>
                <a:spLocks noChangeArrowheads="1"/>
              </p:cNvSpPr>
              <p:nvPr/>
            </p:nvSpPr>
            <p:spPr bwMode="auto">
              <a:xfrm rot="16200000" flipH="1">
                <a:off x="5635188" y="2159204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25" name="Freeform 124"/>
              <p:cNvSpPr>
                <a:spLocks noChangeArrowheads="1"/>
              </p:cNvSpPr>
              <p:nvPr/>
            </p:nvSpPr>
            <p:spPr bwMode="auto">
              <a:xfrm rot="16200000" flipH="1">
                <a:off x="5707503" y="2158207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26" name="Freeform 125"/>
              <p:cNvSpPr>
                <a:spLocks noChangeArrowheads="1"/>
              </p:cNvSpPr>
              <p:nvPr/>
            </p:nvSpPr>
            <p:spPr bwMode="auto">
              <a:xfrm rot="16200000" flipH="1">
                <a:off x="5473149" y="2158207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27" name="Freeform 126"/>
              <p:cNvSpPr>
                <a:spLocks noChangeArrowheads="1"/>
              </p:cNvSpPr>
              <p:nvPr/>
            </p:nvSpPr>
            <p:spPr bwMode="auto">
              <a:xfrm rot="16200000" flipH="1">
                <a:off x="5628828" y="2193219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4" y="218"/>
                  </a:cxn>
                  <a:cxn ang="0">
                    <a:pos x="6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2" y="7"/>
                  </a:cxn>
                  <a:cxn ang="0">
                    <a:pos x="90" y="0"/>
                  </a:cxn>
                  <a:cxn ang="0">
                    <a:pos x="127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5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4"/>
                  </a:cxn>
                  <a:cxn ang="0">
                    <a:pos x="123" y="167"/>
                  </a:cxn>
                  <a:cxn ang="0">
                    <a:pos x="125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4" y="124"/>
                  </a:cxn>
                  <a:cxn ang="0">
                    <a:pos x="57" y="167"/>
                  </a:cxn>
                  <a:cxn ang="0">
                    <a:pos x="64" y="194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2" y="228"/>
                      <a:pt x="24" y="218"/>
                    </a:cubicBezTo>
                    <a:cubicBezTo>
                      <a:pt x="17" y="208"/>
                      <a:pt x="11" y="195"/>
                      <a:pt x="6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0" y="52"/>
                      <a:pt x="16" y="39"/>
                      <a:pt x="24" y="29"/>
                    </a:cubicBezTo>
                    <a:cubicBezTo>
                      <a:pt x="32" y="19"/>
                      <a:pt x="41" y="12"/>
                      <a:pt x="52" y="7"/>
                    </a:cubicBezTo>
                    <a:cubicBezTo>
                      <a:pt x="63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7" y="7"/>
                    </a:cubicBezTo>
                    <a:cubicBezTo>
                      <a:pt x="138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5"/>
                      <a:pt x="174" y="180"/>
                    </a:cubicBezTo>
                    <a:cubicBezTo>
                      <a:pt x="169" y="196"/>
                      <a:pt x="163" y="208"/>
                      <a:pt x="155" y="218"/>
                    </a:cubicBezTo>
                    <a:cubicBezTo>
                      <a:pt x="148" y="228"/>
                      <a:pt x="138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09" y="205"/>
                      <a:pt x="113" y="200"/>
                      <a:pt x="116" y="194"/>
                    </a:cubicBezTo>
                    <a:cubicBezTo>
                      <a:pt x="119" y="187"/>
                      <a:pt x="121" y="178"/>
                      <a:pt x="123" y="167"/>
                    </a:cubicBezTo>
                    <a:cubicBezTo>
                      <a:pt x="125" y="156"/>
                      <a:pt x="125" y="141"/>
                      <a:pt x="125" y="124"/>
                    </a:cubicBezTo>
                    <a:cubicBezTo>
                      <a:pt x="125" y="107"/>
                      <a:pt x="125" y="93"/>
                      <a:pt x="123" y="81"/>
                    </a:cubicBezTo>
                    <a:cubicBezTo>
                      <a:pt x="121" y="70"/>
                      <a:pt x="119" y="61"/>
                      <a:pt x="116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4" y="36"/>
                      <a:pt x="79" y="37"/>
                      <a:pt x="75" y="40"/>
                    </a:cubicBezTo>
                    <a:cubicBezTo>
                      <a:pt x="70" y="43"/>
                      <a:pt x="67" y="47"/>
                      <a:pt x="64" y="54"/>
                    </a:cubicBezTo>
                    <a:cubicBezTo>
                      <a:pt x="61" y="61"/>
                      <a:pt x="58" y="70"/>
                      <a:pt x="57" y="81"/>
                    </a:cubicBezTo>
                    <a:cubicBezTo>
                      <a:pt x="55" y="93"/>
                      <a:pt x="54" y="107"/>
                      <a:pt x="54" y="124"/>
                    </a:cubicBezTo>
                    <a:cubicBezTo>
                      <a:pt x="54" y="141"/>
                      <a:pt x="55" y="156"/>
                      <a:pt x="57" y="167"/>
                    </a:cubicBezTo>
                    <a:cubicBezTo>
                      <a:pt x="58" y="178"/>
                      <a:pt x="61" y="187"/>
                      <a:pt x="64" y="194"/>
                    </a:cubicBezTo>
                    <a:cubicBezTo>
                      <a:pt x="67" y="200"/>
                      <a:pt x="70" y="205"/>
                      <a:pt x="75" y="207"/>
                    </a:cubicBezTo>
                    <a:cubicBezTo>
                      <a:pt x="79" y="210"/>
                      <a:pt x="84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28" name="Freeform 127"/>
              <p:cNvSpPr>
                <a:spLocks noChangeArrowheads="1"/>
              </p:cNvSpPr>
              <p:nvPr/>
            </p:nvSpPr>
            <p:spPr bwMode="auto">
              <a:xfrm rot="16200000" flipH="1">
                <a:off x="5713863" y="2194215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29" name="Freeform 128"/>
              <p:cNvSpPr>
                <a:spLocks noChangeArrowheads="1"/>
              </p:cNvSpPr>
              <p:nvPr/>
            </p:nvSpPr>
            <p:spPr bwMode="auto">
              <a:xfrm rot="16200000" flipH="1">
                <a:off x="5479509" y="2194215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30" name="Freeform 129"/>
              <p:cNvSpPr>
                <a:spLocks noChangeArrowheads="1"/>
              </p:cNvSpPr>
              <p:nvPr/>
            </p:nvSpPr>
            <p:spPr bwMode="auto">
              <a:xfrm rot="16200000" flipH="1">
                <a:off x="5480824" y="2232970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7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31" name="Freeform 130"/>
              <p:cNvSpPr>
                <a:spLocks noChangeArrowheads="1"/>
              </p:cNvSpPr>
              <p:nvPr/>
            </p:nvSpPr>
            <p:spPr bwMode="auto">
              <a:xfrm rot="16200000" flipH="1">
                <a:off x="5557508" y="2265152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32" name="Freeform 131"/>
              <p:cNvSpPr>
                <a:spLocks noChangeArrowheads="1"/>
              </p:cNvSpPr>
              <p:nvPr/>
            </p:nvSpPr>
            <p:spPr bwMode="auto">
              <a:xfrm rot="16200000" flipH="1">
                <a:off x="5551148" y="2301050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6" y="193"/>
                    </a:cubicBezTo>
                    <a:cubicBezTo>
                      <a:pt x="119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33" name="Freeform 132"/>
              <p:cNvSpPr>
                <a:spLocks noChangeArrowheads="1"/>
              </p:cNvSpPr>
              <p:nvPr/>
            </p:nvSpPr>
            <p:spPr bwMode="auto">
              <a:xfrm rot="16200000" flipH="1">
                <a:off x="5551148" y="2148683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7" y="193"/>
                    </a:cubicBezTo>
                    <a:cubicBezTo>
                      <a:pt x="120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0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34" name="Freeform 133"/>
              <p:cNvSpPr>
                <a:spLocks noChangeArrowheads="1"/>
              </p:cNvSpPr>
              <p:nvPr/>
            </p:nvSpPr>
            <p:spPr bwMode="auto">
              <a:xfrm rot="16200000" flipH="1">
                <a:off x="5557508" y="2187866"/>
                <a:ext cx="17958" cy="53779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35" name="Freeform 134"/>
              <p:cNvSpPr>
                <a:spLocks noChangeArrowheads="1"/>
              </p:cNvSpPr>
              <p:nvPr/>
            </p:nvSpPr>
            <p:spPr bwMode="auto">
              <a:xfrm rot="16200000" flipH="1">
                <a:off x="5551148" y="2225624"/>
                <a:ext cx="30677" cy="55770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36" name="Freeform 135"/>
              <p:cNvSpPr>
                <a:spLocks noChangeArrowheads="1"/>
              </p:cNvSpPr>
              <p:nvPr/>
            </p:nvSpPr>
            <p:spPr bwMode="auto">
              <a:xfrm rot="16200000" flipH="1">
                <a:off x="5713863" y="2232970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7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37" name="Freeform 136"/>
              <p:cNvSpPr>
                <a:spLocks noChangeArrowheads="1"/>
              </p:cNvSpPr>
              <p:nvPr/>
            </p:nvSpPr>
            <p:spPr bwMode="auto">
              <a:xfrm rot="16200000" flipH="1">
                <a:off x="5629508" y="2231973"/>
                <a:ext cx="30677" cy="55770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38" name="Freeform 137"/>
              <p:cNvSpPr>
                <a:spLocks noChangeArrowheads="1"/>
              </p:cNvSpPr>
              <p:nvPr/>
            </p:nvSpPr>
            <p:spPr bwMode="auto">
              <a:xfrm rot="16200000" flipH="1">
                <a:off x="5394716" y="2254630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6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4"/>
                      <a:pt x="53" y="240"/>
                    </a:cubicBezTo>
                    <a:cubicBezTo>
                      <a:pt x="42" y="235"/>
                      <a:pt x="32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6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9" y="164"/>
                      <a:pt x="174" y="179"/>
                    </a:cubicBezTo>
                    <a:cubicBezTo>
                      <a:pt x="170" y="195"/>
                      <a:pt x="163" y="207"/>
                      <a:pt x="156" y="217"/>
                    </a:cubicBezTo>
                    <a:cubicBezTo>
                      <a:pt x="148" y="227"/>
                      <a:pt x="138" y="236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6" y="193"/>
                    </a:cubicBezTo>
                    <a:cubicBezTo>
                      <a:pt x="119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79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79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39" name="Freeform 138"/>
              <p:cNvSpPr>
                <a:spLocks noChangeArrowheads="1"/>
              </p:cNvSpPr>
              <p:nvPr/>
            </p:nvSpPr>
            <p:spPr bwMode="auto">
              <a:xfrm rot="16200000" flipH="1">
                <a:off x="5551149" y="2340633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40" name="Freeform 139"/>
              <p:cNvSpPr>
                <a:spLocks noChangeArrowheads="1"/>
              </p:cNvSpPr>
              <p:nvPr/>
            </p:nvSpPr>
            <p:spPr bwMode="auto">
              <a:xfrm rot="16200000" flipH="1">
                <a:off x="5554334" y="2373462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8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41" name="Freeform 140"/>
              <p:cNvSpPr>
                <a:spLocks noChangeArrowheads="1"/>
              </p:cNvSpPr>
              <p:nvPr/>
            </p:nvSpPr>
            <p:spPr bwMode="auto">
              <a:xfrm rot="16200000" flipH="1">
                <a:off x="5401076" y="2217093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8"/>
                  </a:cxn>
                  <a:cxn ang="0">
                    <a:pos x="0" y="76"/>
                  </a:cxn>
                  <a:cxn ang="0">
                    <a:pos x="0" y="28"/>
                  </a:cxn>
                  <a:cxn ang="0">
                    <a:pos x="54" y="0"/>
                  </a:cxn>
                  <a:cxn ang="0">
                    <a:pos x="106" y="0"/>
                  </a:cxn>
                  <a:cxn ang="0">
                    <a:pos x="106" y="237"/>
                  </a:cxn>
                  <a:cxn ang="0">
                    <a:pos x="54" y="237"/>
                  </a:cxn>
                  <a:cxn ang="0">
                    <a:pos x="54" y="48"/>
                  </a:cxn>
                </a:cxnLst>
                <a:rect l="0" t="0" r="r" b="b"/>
                <a:pathLst>
                  <a:path w="107" h="238">
                    <a:moveTo>
                      <a:pt x="54" y="48"/>
                    </a:moveTo>
                    <a:lnTo>
                      <a:pt x="0" y="76"/>
                    </a:lnTo>
                    <a:lnTo>
                      <a:pt x="0" y="28"/>
                    </a:lnTo>
                    <a:lnTo>
                      <a:pt x="54" y="0"/>
                    </a:lnTo>
                    <a:lnTo>
                      <a:pt x="106" y="0"/>
                    </a:lnTo>
                    <a:lnTo>
                      <a:pt x="106" y="237"/>
                    </a:lnTo>
                    <a:lnTo>
                      <a:pt x="54" y="237"/>
                    </a:lnTo>
                    <a:lnTo>
                      <a:pt x="54" y="48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42" name="Freeform 141"/>
              <p:cNvSpPr>
                <a:spLocks noChangeArrowheads="1"/>
              </p:cNvSpPr>
              <p:nvPr/>
            </p:nvSpPr>
            <p:spPr bwMode="auto">
              <a:xfrm rot="16200000" flipH="1">
                <a:off x="5635674" y="2341606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43" name="Freeform 142"/>
              <p:cNvSpPr>
                <a:spLocks noChangeArrowheads="1"/>
              </p:cNvSpPr>
              <p:nvPr/>
            </p:nvSpPr>
            <p:spPr bwMode="auto">
              <a:xfrm rot="16200000" flipH="1">
                <a:off x="5629315" y="2375616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4" y="218"/>
                  </a:cxn>
                  <a:cxn ang="0">
                    <a:pos x="6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2" y="7"/>
                  </a:cxn>
                  <a:cxn ang="0">
                    <a:pos x="90" y="0"/>
                  </a:cxn>
                  <a:cxn ang="0">
                    <a:pos x="127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5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4"/>
                  </a:cxn>
                  <a:cxn ang="0">
                    <a:pos x="123" y="167"/>
                  </a:cxn>
                  <a:cxn ang="0">
                    <a:pos x="125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4" y="124"/>
                  </a:cxn>
                  <a:cxn ang="0">
                    <a:pos x="57" y="167"/>
                  </a:cxn>
                  <a:cxn ang="0">
                    <a:pos x="64" y="194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2" y="228"/>
                      <a:pt x="24" y="218"/>
                    </a:cubicBezTo>
                    <a:cubicBezTo>
                      <a:pt x="17" y="208"/>
                      <a:pt x="11" y="195"/>
                      <a:pt x="6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0" y="52"/>
                      <a:pt x="16" y="39"/>
                      <a:pt x="24" y="29"/>
                    </a:cubicBezTo>
                    <a:cubicBezTo>
                      <a:pt x="32" y="19"/>
                      <a:pt x="41" y="12"/>
                      <a:pt x="52" y="7"/>
                    </a:cubicBezTo>
                    <a:cubicBezTo>
                      <a:pt x="63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7" y="7"/>
                    </a:cubicBezTo>
                    <a:cubicBezTo>
                      <a:pt x="138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5"/>
                      <a:pt x="174" y="180"/>
                    </a:cubicBezTo>
                    <a:cubicBezTo>
                      <a:pt x="169" y="196"/>
                      <a:pt x="163" y="208"/>
                      <a:pt x="155" y="218"/>
                    </a:cubicBezTo>
                    <a:cubicBezTo>
                      <a:pt x="148" y="228"/>
                      <a:pt x="138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09" y="205"/>
                      <a:pt x="113" y="200"/>
                      <a:pt x="116" y="194"/>
                    </a:cubicBezTo>
                    <a:cubicBezTo>
                      <a:pt x="119" y="187"/>
                      <a:pt x="121" y="178"/>
                      <a:pt x="123" y="167"/>
                    </a:cubicBezTo>
                    <a:cubicBezTo>
                      <a:pt x="125" y="156"/>
                      <a:pt x="125" y="141"/>
                      <a:pt x="125" y="124"/>
                    </a:cubicBezTo>
                    <a:cubicBezTo>
                      <a:pt x="125" y="107"/>
                      <a:pt x="125" y="93"/>
                      <a:pt x="123" y="81"/>
                    </a:cubicBezTo>
                    <a:cubicBezTo>
                      <a:pt x="121" y="70"/>
                      <a:pt x="119" y="61"/>
                      <a:pt x="116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4" y="36"/>
                      <a:pt x="79" y="37"/>
                      <a:pt x="75" y="40"/>
                    </a:cubicBezTo>
                    <a:cubicBezTo>
                      <a:pt x="70" y="43"/>
                      <a:pt x="67" y="47"/>
                      <a:pt x="64" y="54"/>
                    </a:cubicBezTo>
                    <a:cubicBezTo>
                      <a:pt x="61" y="61"/>
                      <a:pt x="58" y="70"/>
                      <a:pt x="57" y="81"/>
                    </a:cubicBezTo>
                    <a:cubicBezTo>
                      <a:pt x="55" y="93"/>
                      <a:pt x="54" y="107"/>
                      <a:pt x="54" y="124"/>
                    </a:cubicBezTo>
                    <a:cubicBezTo>
                      <a:pt x="54" y="141"/>
                      <a:pt x="55" y="156"/>
                      <a:pt x="57" y="167"/>
                    </a:cubicBezTo>
                    <a:cubicBezTo>
                      <a:pt x="58" y="178"/>
                      <a:pt x="61" y="187"/>
                      <a:pt x="64" y="194"/>
                    </a:cubicBezTo>
                    <a:cubicBezTo>
                      <a:pt x="67" y="200"/>
                      <a:pt x="70" y="205"/>
                      <a:pt x="75" y="207"/>
                    </a:cubicBezTo>
                    <a:cubicBezTo>
                      <a:pt x="79" y="210"/>
                      <a:pt x="84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44" name="Freeform 143"/>
              <p:cNvSpPr>
                <a:spLocks noChangeArrowheads="1"/>
              </p:cNvSpPr>
              <p:nvPr/>
            </p:nvSpPr>
            <p:spPr bwMode="auto">
              <a:xfrm rot="16200000" flipH="1">
                <a:off x="5629997" y="2417544"/>
                <a:ext cx="30677" cy="55770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45" name="Freeform 144"/>
              <p:cNvSpPr>
                <a:spLocks noChangeArrowheads="1"/>
              </p:cNvSpPr>
              <p:nvPr/>
            </p:nvSpPr>
            <p:spPr bwMode="auto">
              <a:xfrm rot="16200000" flipH="1">
                <a:off x="5629317" y="2088038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5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4"/>
                  </a:cxn>
                  <a:cxn ang="0">
                    <a:pos x="124" y="167"/>
                  </a:cxn>
                  <a:cxn ang="0">
                    <a:pos x="126" y="124"/>
                  </a:cxn>
                  <a:cxn ang="0">
                    <a:pos x="124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4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3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5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5"/>
                      <a:pt x="174" y="180"/>
                    </a:cubicBezTo>
                    <a:cubicBezTo>
                      <a:pt x="170" y="196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7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4" y="200"/>
                      <a:pt x="117" y="194"/>
                    </a:cubicBezTo>
                    <a:cubicBezTo>
                      <a:pt x="120" y="187"/>
                      <a:pt x="122" y="178"/>
                      <a:pt x="124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4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4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3"/>
                      <a:pt x="55" y="107"/>
                      <a:pt x="55" y="124"/>
                    </a:cubicBezTo>
                    <a:cubicBezTo>
                      <a:pt x="55" y="141"/>
                      <a:pt x="56" y="156"/>
                      <a:pt x="57" y="167"/>
                    </a:cubicBezTo>
                    <a:cubicBezTo>
                      <a:pt x="59" y="178"/>
                      <a:pt x="61" y="187"/>
                      <a:pt x="64" y="194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46" name="Freeform 145"/>
              <p:cNvSpPr>
                <a:spLocks noChangeArrowheads="1"/>
              </p:cNvSpPr>
              <p:nvPr/>
            </p:nvSpPr>
            <p:spPr bwMode="auto">
              <a:xfrm rot="16200000" flipH="1">
                <a:off x="5635676" y="2125933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47" name="Freeform 146"/>
              <p:cNvSpPr>
                <a:spLocks noChangeArrowheads="1"/>
              </p:cNvSpPr>
              <p:nvPr/>
            </p:nvSpPr>
            <p:spPr bwMode="auto">
              <a:xfrm rot="16200000" flipH="1">
                <a:off x="5629997" y="2049504"/>
                <a:ext cx="30677" cy="55770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48" name="Freeform 147"/>
              <p:cNvSpPr>
                <a:spLocks noChangeArrowheads="1"/>
              </p:cNvSpPr>
              <p:nvPr/>
            </p:nvSpPr>
            <p:spPr bwMode="auto">
              <a:xfrm rot="16200000" flipH="1">
                <a:off x="5480824" y="2319046"/>
                <a:ext cx="17958" cy="53778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6"/>
                  </a:cxn>
                  <a:cxn ang="0">
                    <a:pos x="0" y="29"/>
                  </a:cxn>
                  <a:cxn ang="0">
                    <a:pos x="54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6"/>
                    </a:lnTo>
                    <a:lnTo>
                      <a:pt x="0" y="29"/>
                    </a:lnTo>
                    <a:lnTo>
                      <a:pt x="54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149" name="Freeform 148"/>
              <p:cNvSpPr>
                <a:spLocks noChangeArrowheads="1"/>
              </p:cNvSpPr>
              <p:nvPr/>
            </p:nvSpPr>
            <p:spPr bwMode="auto">
              <a:xfrm rot="16200000" flipH="1">
                <a:off x="5551149" y="2108531"/>
                <a:ext cx="30677" cy="55770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7"/>
                  </a:cxn>
                  <a:cxn ang="0">
                    <a:pos x="7" y="179"/>
                  </a:cxn>
                  <a:cxn ang="0">
                    <a:pos x="0" y="124"/>
                  </a:cxn>
                  <a:cxn ang="0">
                    <a:pos x="7" y="67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7"/>
                  </a:cxn>
                  <a:cxn ang="0">
                    <a:pos x="180" y="124"/>
                  </a:cxn>
                  <a:cxn ang="0">
                    <a:pos x="174" y="179"/>
                  </a:cxn>
                  <a:cxn ang="0">
                    <a:pos x="156" y="217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6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39"/>
                  </a:cxn>
                  <a:cxn ang="0">
                    <a:pos x="90" y="35"/>
                  </a:cxn>
                  <a:cxn ang="0">
                    <a:pos x="75" y="39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6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4"/>
                      <a:pt x="53" y="240"/>
                    </a:cubicBezTo>
                    <a:cubicBezTo>
                      <a:pt x="42" y="235"/>
                      <a:pt x="33" y="227"/>
                      <a:pt x="25" y="217"/>
                    </a:cubicBezTo>
                    <a:cubicBezTo>
                      <a:pt x="17" y="207"/>
                      <a:pt x="11" y="195"/>
                      <a:pt x="7" y="179"/>
                    </a:cubicBezTo>
                    <a:cubicBezTo>
                      <a:pt x="2" y="164"/>
                      <a:pt x="0" y="145"/>
                      <a:pt x="0" y="124"/>
                    </a:cubicBezTo>
                    <a:cubicBezTo>
                      <a:pt x="0" y="102"/>
                      <a:pt x="2" y="83"/>
                      <a:pt x="7" y="67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1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1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7"/>
                    </a:cubicBezTo>
                    <a:cubicBezTo>
                      <a:pt x="178" y="83"/>
                      <a:pt x="180" y="102"/>
                      <a:pt x="180" y="124"/>
                    </a:cubicBezTo>
                    <a:cubicBezTo>
                      <a:pt x="180" y="145"/>
                      <a:pt x="178" y="164"/>
                      <a:pt x="174" y="179"/>
                    </a:cubicBezTo>
                    <a:cubicBezTo>
                      <a:pt x="170" y="195"/>
                      <a:pt x="164" y="207"/>
                      <a:pt x="156" y="217"/>
                    </a:cubicBezTo>
                    <a:cubicBezTo>
                      <a:pt x="148" y="227"/>
                      <a:pt x="139" y="236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4"/>
                      <a:pt x="113" y="200"/>
                      <a:pt x="117" y="193"/>
                    </a:cubicBezTo>
                    <a:cubicBezTo>
                      <a:pt x="120" y="186"/>
                      <a:pt x="122" y="177"/>
                      <a:pt x="123" y="166"/>
                    </a:cubicBezTo>
                    <a:cubicBezTo>
                      <a:pt x="125" y="155"/>
                      <a:pt x="126" y="141"/>
                      <a:pt x="126" y="124"/>
                    </a:cubicBezTo>
                    <a:cubicBezTo>
                      <a:pt x="126" y="107"/>
                      <a:pt x="125" y="92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10" y="42"/>
                      <a:pt x="105" y="39"/>
                    </a:cubicBezTo>
                    <a:cubicBezTo>
                      <a:pt x="101" y="37"/>
                      <a:pt x="96" y="35"/>
                      <a:pt x="90" y="35"/>
                    </a:cubicBezTo>
                    <a:cubicBezTo>
                      <a:pt x="85" y="35"/>
                      <a:pt x="80" y="37"/>
                      <a:pt x="75" y="39"/>
                    </a:cubicBezTo>
                    <a:cubicBezTo>
                      <a:pt x="71" y="42"/>
                      <a:pt x="67" y="47"/>
                      <a:pt x="64" y="54"/>
                    </a:cubicBezTo>
                    <a:cubicBezTo>
                      <a:pt x="61" y="61"/>
                      <a:pt x="59" y="70"/>
                      <a:pt x="57" y="81"/>
                    </a:cubicBezTo>
                    <a:cubicBezTo>
                      <a:pt x="56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6"/>
                    </a:cubicBezTo>
                    <a:cubicBezTo>
                      <a:pt x="59" y="178"/>
                      <a:pt x="61" y="186"/>
                      <a:pt x="64" y="193"/>
                    </a:cubicBezTo>
                    <a:cubicBezTo>
                      <a:pt x="67" y="200"/>
                      <a:pt x="71" y="204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1779884" y="2221550"/>
            <a:ext cx="1038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14545" y="2246817"/>
            <a:ext cx="1038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Processing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9076" y="1508680"/>
            <a:ext cx="9961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2238" indent="-122238" defTabSz="457143" fontAlgn="base">
              <a:spcBef>
                <a:spcPct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ＭＳ Ｐゴシック" charset="0"/>
              </a:rPr>
              <a:t>Cloud</a:t>
            </a:r>
          </a:p>
          <a:p>
            <a:pPr marL="122238" indent="-122238" defTabSz="457143" fontAlgn="base">
              <a:spcBef>
                <a:spcPct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ＭＳ Ｐゴシック" charset="0"/>
              </a:rPr>
              <a:t>Big Data</a:t>
            </a:r>
          </a:p>
          <a:p>
            <a:pPr marL="122238" indent="-122238" defTabSz="457143" fontAlgn="base">
              <a:spcBef>
                <a:spcPct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ＭＳ Ｐゴシック" charset="0"/>
              </a:rPr>
              <a:t>Analytics</a:t>
            </a:r>
          </a:p>
          <a:p>
            <a:pPr marL="122238" indent="-122238" defTabSz="457143" fontAlgn="base">
              <a:spcBef>
                <a:spcPct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a typeface="ＭＳ Ｐゴシック" charset="0"/>
              </a:rPr>
              <a:t>Applications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170128" y="787671"/>
            <a:ext cx="6720690" cy="58935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>
            <a:lvl1pPr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kern="1200" dirty="0">
                <a:solidFill>
                  <a:srgbClr val="676767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143"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286"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429"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572"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sz="1600" b="1" dirty="0">
                <a:solidFill>
                  <a:schemeClr val="tx1"/>
                </a:solidFill>
              </a:rPr>
              <a:t>Taking Data to the Processing</a:t>
            </a:r>
          </a:p>
        </p:txBody>
      </p:sp>
      <p:grpSp>
        <p:nvGrpSpPr>
          <p:cNvPr id="336" name="Group 335"/>
          <p:cNvGrpSpPr/>
          <p:nvPr/>
        </p:nvGrpSpPr>
        <p:grpSpPr>
          <a:xfrm>
            <a:off x="3777816" y="3955457"/>
            <a:ext cx="1127286" cy="391566"/>
            <a:chOff x="5169769" y="3671563"/>
            <a:chExt cx="1127286" cy="470238"/>
          </a:xfrm>
        </p:grpSpPr>
        <p:sp>
          <p:nvSpPr>
            <p:cNvPr id="337" name="Right Arrow 336"/>
            <p:cNvSpPr/>
            <p:nvPr/>
          </p:nvSpPr>
          <p:spPr>
            <a:xfrm>
              <a:off x="5169769" y="3671563"/>
              <a:ext cx="1127286" cy="470238"/>
            </a:xfrm>
            <a:prstGeom prst="rightArrow">
              <a:avLst>
                <a:gd name="adj1" fmla="val 50000"/>
                <a:gd name="adj2" fmla="val 70598"/>
              </a:avLst>
            </a:prstGeom>
            <a:gradFill>
              <a:gsLst>
                <a:gs pos="0">
                  <a:srgbClr val="00BCFF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Freeform 337"/>
            <p:cNvSpPr>
              <a:spLocks noChangeArrowheads="1"/>
            </p:cNvSpPr>
            <p:nvPr/>
          </p:nvSpPr>
          <p:spPr bwMode="auto">
            <a:xfrm rot="5400000">
              <a:off x="5418048" y="3916359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2" y="240"/>
                </a:cxn>
                <a:cxn ang="0">
                  <a:pos x="24" y="218"/>
                </a:cxn>
                <a:cxn ang="0">
                  <a:pos x="6" y="179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80" y="124"/>
                </a:cxn>
                <a:cxn ang="0">
                  <a:pos x="173" y="179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5"/>
                </a:cxn>
                <a:cxn ang="0">
                  <a:pos x="75" y="40"/>
                </a:cxn>
                <a:cxn ang="0">
                  <a:pos x="63" y="54"/>
                </a:cxn>
                <a:cxn ang="0">
                  <a:pos x="56" y="81"/>
                </a:cxn>
                <a:cxn ang="0">
                  <a:pos x="54" y="124"/>
                </a:cxn>
                <a:cxn ang="0">
                  <a:pos x="56" y="167"/>
                </a:cxn>
                <a:cxn ang="0">
                  <a:pos x="63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3" y="245"/>
                    <a:pt x="52" y="240"/>
                  </a:cubicBezTo>
                  <a:cubicBezTo>
                    <a:pt x="41" y="235"/>
                    <a:pt x="32" y="228"/>
                    <a:pt x="24" y="218"/>
                  </a:cubicBezTo>
                  <a:cubicBezTo>
                    <a:pt x="16" y="208"/>
                    <a:pt x="10" y="195"/>
                    <a:pt x="6" y="179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3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8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6"/>
                    <a:pt x="178" y="163"/>
                    <a:pt x="173" y="179"/>
                  </a:cubicBezTo>
                  <a:cubicBezTo>
                    <a:pt x="169" y="194"/>
                    <a:pt x="163" y="208"/>
                    <a:pt x="155" y="218"/>
                  </a:cubicBezTo>
                  <a:cubicBezTo>
                    <a:pt x="147" y="228"/>
                    <a:pt x="138" y="235"/>
                    <a:pt x="127" y="240"/>
                  </a:cubicBezTo>
                  <a:cubicBezTo>
                    <a:pt x="116" y="245"/>
                    <a:pt x="103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5" y="211"/>
                    <a:pt x="100" y="210"/>
                    <a:pt x="105" y="207"/>
                  </a:cubicBezTo>
                  <a:cubicBezTo>
                    <a:pt x="109" y="205"/>
                    <a:pt x="113" y="200"/>
                    <a:pt x="116" y="193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4" y="155"/>
                    <a:pt x="125" y="141"/>
                    <a:pt x="125" y="124"/>
                  </a:cubicBezTo>
                  <a:cubicBezTo>
                    <a:pt x="125" y="107"/>
                    <a:pt x="124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40"/>
                  </a:cubicBezTo>
                  <a:cubicBezTo>
                    <a:pt x="101" y="37"/>
                    <a:pt x="95" y="35"/>
                    <a:pt x="90" y="35"/>
                  </a:cubicBezTo>
                  <a:cubicBezTo>
                    <a:pt x="84" y="35"/>
                    <a:pt x="79" y="37"/>
                    <a:pt x="75" y="40"/>
                  </a:cubicBezTo>
                  <a:cubicBezTo>
                    <a:pt x="70" y="42"/>
                    <a:pt x="66" y="47"/>
                    <a:pt x="63" y="54"/>
                  </a:cubicBezTo>
                  <a:cubicBezTo>
                    <a:pt x="60" y="61"/>
                    <a:pt x="58" y="69"/>
                    <a:pt x="56" y="81"/>
                  </a:cubicBezTo>
                  <a:cubicBezTo>
                    <a:pt x="55" y="92"/>
                    <a:pt x="54" y="107"/>
                    <a:pt x="54" y="124"/>
                  </a:cubicBezTo>
                  <a:cubicBezTo>
                    <a:pt x="54" y="141"/>
                    <a:pt x="55" y="155"/>
                    <a:pt x="56" y="167"/>
                  </a:cubicBezTo>
                  <a:cubicBezTo>
                    <a:pt x="58" y="178"/>
                    <a:pt x="60" y="187"/>
                    <a:pt x="63" y="193"/>
                  </a:cubicBezTo>
                  <a:cubicBezTo>
                    <a:pt x="66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39" name="Freeform 338"/>
            <p:cNvSpPr>
              <a:spLocks noChangeArrowheads="1"/>
            </p:cNvSpPr>
            <p:nvPr/>
          </p:nvSpPr>
          <p:spPr bwMode="auto">
            <a:xfrm rot="5400000">
              <a:off x="5381207" y="3916897"/>
              <a:ext cx="12908" cy="29043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40" name="Freeform 339"/>
            <p:cNvSpPr>
              <a:spLocks noChangeArrowheads="1"/>
            </p:cNvSpPr>
            <p:nvPr/>
          </p:nvSpPr>
          <p:spPr bwMode="auto">
            <a:xfrm rot="5400000">
              <a:off x="5334687" y="3916359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5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4"/>
                </a:cxn>
                <a:cxn ang="0">
                  <a:pos x="124" y="167"/>
                </a:cxn>
                <a:cxn ang="0">
                  <a:pos x="126" y="124"/>
                </a:cxn>
                <a:cxn ang="0">
                  <a:pos x="124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3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5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70" y="196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7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4" y="200"/>
                    <a:pt x="117" y="194"/>
                  </a:cubicBezTo>
                  <a:cubicBezTo>
                    <a:pt x="120" y="187"/>
                    <a:pt x="122" y="178"/>
                    <a:pt x="124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4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4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3"/>
                    <a:pt x="55" y="107"/>
                    <a:pt x="55" y="124"/>
                  </a:cubicBezTo>
                  <a:cubicBezTo>
                    <a:pt x="55" y="141"/>
                    <a:pt x="56" y="156"/>
                    <a:pt x="57" y="167"/>
                  </a:cubicBezTo>
                  <a:cubicBezTo>
                    <a:pt x="59" y="178"/>
                    <a:pt x="61" y="187"/>
                    <a:pt x="64" y="194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41" name="Freeform 340"/>
            <p:cNvSpPr>
              <a:spLocks noChangeArrowheads="1"/>
            </p:cNvSpPr>
            <p:nvPr/>
          </p:nvSpPr>
          <p:spPr bwMode="auto">
            <a:xfrm rot="5400000">
              <a:off x="5292200" y="3916359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42" name="Freeform 341"/>
            <p:cNvSpPr>
              <a:spLocks noChangeArrowheads="1"/>
            </p:cNvSpPr>
            <p:nvPr/>
          </p:nvSpPr>
          <p:spPr bwMode="auto">
            <a:xfrm rot="5400000">
              <a:off x="5422620" y="3943419"/>
              <a:ext cx="12908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43" name="Freeform 342"/>
            <p:cNvSpPr>
              <a:spLocks noChangeArrowheads="1"/>
            </p:cNvSpPr>
            <p:nvPr/>
          </p:nvSpPr>
          <p:spPr bwMode="auto">
            <a:xfrm rot="5400000">
              <a:off x="5376637" y="3942881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6" y="193"/>
                  </a:cubicBezTo>
                  <a:cubicBezTo>
                    <a:pt x="119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44" name="Freeform 343"/>
            <p:cNvSpPr>
              <a:spLocks noChangeArrowheads="1"/>
            </p:cNvSpPr>
            <p:nvPr/>
          </p:nvSpPr>
          <p:spPr bwMode="auto">
            <a:xfrm rot="5400000">
              <a:off x="5339259" y="3943419"/>
              <a:ext cx="12908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45" name="Freeform 344"/>
            <p:cNvSpPr>
              <a:spLocks noChangeArrowheads="1"/>
            </p:cNvSpPr>
            <p:nvPr/>
          </p:nvSpPr>
          <p:spPr bwMode="auto">
            <a:xfrm rot="5400000">
              <a:off x="5296770" y="3943419"/>
              <a:ext cx="12908" cy="29042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46" name="Freeform 345"/>
            <p:cNvSpPr>
              <a:spLocks noChangeArrowheads="1"/>
            </p:cNvSpPr>
            <p:nvPr/>
          </p:nvSpPr>
          <p:spPr bwMode="auto">
            <a:xfrm rot="5400000">
              <a:off x="5376638" y="3835644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7" y="193"/>
                  </a:cubicBezTo>
                  <a:cubicBezTo>
                    <a:pt x="120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0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47" name="Freeform 346"/>
            <p:cNvSpPr>
              <a:spLocks noChangeArrowheads="1"/>
            </p:cNvSpPr>
            <p:nvPr/>
          </p:nvSpPr>
          <p:spPr bwMode="auto">
            <a:xfrm rot="5400000">
              <a:off x="5339259" y="3836183"/>
              <a:ext cx="12908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48" name="Freeform 347"/>
            <p:cNvSpPr>
              <a:spLocks noChangeArrowheads="1"/>
            </p:cNvSpPr>
            <p:nvPr/>
          </p:nvSpPr>
          <p:spPr bwMode="auto">
            <a:xfrm rot="5400000">
              <a:off x="5292201" y="3835644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49" name="Freeform 348"/>
            <p:cNvSpPr>
              <a:spLocks noChangeArrowheads="1"/>
            </p:cNvSpPr>
            <p:nvPr/>
          </p:nvSpPr>
          <p:spPr bwMode="auto">
            <a:xfrm rot="5400000">
              <a:off x="5418761" y="3835644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50" name="Freeform 349"/>
            <p:cNvSpPr>
              <a:spLocks noChangeArrowheads="1"/>
            </p:cNvSpPr>
            <p:nvPr/>
          </p:nvSpPr>
          <p:spPr bwMode="auto">
            <a:xfrm rot="5400000">
              <a:off x="5467895" y="3836183"/>
              <a:ext cx="9806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51" name="Freeform 350"/>
            <p:cNvSpPr>
              <a:spLocks noChangeArrowheads="1"/>
            </p:cNvSpPr>
            <p:nvPr/>
          </p:nvSpPr>
          <p:spPr bwMode="auto">
            <a:xfrm rot="5400000">
              <a:off x="5381209" y="3861345"/>
              <a:ext cx="12908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52" name="Freeform 351"/>
            <p:cNvSpPr>
              <a:spLocks noChangeArrowheads="1"/>
            </p:cNvSpPr>
            <p:nvPr/>
          </p:nvSpPr>
          <p:spPr bwMode="auto">
            <a:xfrm rot="5400000">
              <a:off x="5334688" y="3860807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4" y="218"/>
                </a:cxn>
                <a:cxn ang="0">
                  <a:pos x="6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4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4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2" y="228"/>
                    <a:pt x="24" y="218"/>
                  </a:cubicBezTo>
                  <a:cubicBezTo>
                    <a:pt x="17" y="208"/>
                    <a:pt x="11" y="195"/>
                    <a:pt x="6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4" y="0"/>
                    <a:pt x="116" y="2"/>
                    <a:pt x="127" y="7"/>
                  </a:cubicBezTo>
                  <a:cubicBezTo>
                    <a:pt x="138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69" y="196"/>
                    <a:pt x="163" y="208"/>
                    <a:pt x="155" y="218"/>
                  </a:cubicBezTo>
                  <a:cubicBezTo>
                    <a:pt x="148" y="228"/>
                    <a:pt x="138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09" y="205"/>
                    <a:pt x="113" y="200"/>
                    <a:pt x="116" y="194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5" y="156"/>
                    <a:pt x="125" y="141"/>
                    <a:pt x="125" y="124"/>
                  </a:cubicBezTo>
                  <a:cubicBezTo>
                    <a:pt x="125" y="107"/>
                    <a:pt x="125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4" y="36"/>
                    <a:pt x="79" y="37"/>
                    <a:pt x="75" y="40"/>
                  </a:cubicBezTo>
                  <a:cubicBezTo>
                    <a:pt x="70" y="43"/>
                    <a:pt x="67" y="47"/>
                    <a:pt x="64" y="54"/>
                  </a:cubicBezTo>
                  <a:cubicBezTo>
                    <a:pt x="61" y="61"/>
                    <a:pt x="58" y="70"/>
                    <a:pt x="57" y="81"/>
                  </a:cubicBezTo>
                  <a:cubicBezTo>
                    <a:pt x="55" y="93"/>
                    <a:pt x="54" y="107"/>
                    <a:pt x="54" y="124"/>
                  </a:cubicBezTo>
                  <a:cubicBezTo>
                    <a:pt x="54" y="141"/>
                    <a:pt x="55" y="156"/>
                    <a:pt x="57" y="167"/>
                  </a:cubicBezTo>
                  <a:cubicBezTo>
                    <a:pt x="58" y="178"/>
                    <a:pt x="61" y="187"/>
                    <a:pt x="64" y="194"/>
                  </a:cubicBezTo>
                  <a:cubicBezTo>
                    <a:pt x="67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53" name="Freeform 352"/>
            <p:cNvSpPr>
              <a:spLocks noChangeArrowheads="1"/>
            </p:cNvSpPr>
            <p:nvPr/>
          </p:nvSpPr>
          <p:spPr bwMode="auto">
            <a:xfrm rot="5400000">
              <a:off x="5296772" y="3861345"/>
              <a:ext cx="12908" cy="29042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54" name="Freeform 353"/>
            <p:cNvSpPr>
              <a:spLocks noChangeArrowheads="1"/>
            </p:cNvSpPr>
            <p:nvPr/>
          </p:nvSpPr>
          <p:spPr bwMode="auto">
            <a:xfrm rot="5400000">
              <a:off x="5423331" y="3861345"/>
              <a:ext cx="12908" cy="29042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55" name="Freeform 354"/>
            <p:cNvSpPr>
              <a:spLocks noChangeArrowheads="1"/>
            </p:cNvSpPr>
            <p:nvPr/>
          </p:nvSpPr>
          <p:spPr bwMode="auto">
            <a:xfrm rot="5400000">
              <a:off x="5422620" y="3889200"/>
              <a:ext cx="12908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7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56" name="Freeform 355"/>
            <p:cNvSpPr>
              <a:spLocks noChangeArrowheads="1"/>
            </p:cNvSpPr>
            <p:nvPr/>
          </p:nvSpPr>
          <p:spPr bwMode="auto">
            <a:xfrm rot="5400000">
              <a:off x="5376637" y="3888662"/>
              <a:ext cx="22050" cy="30118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57" name="Freeform 356"/>
            <p:cNvSpPr>
              <a:spLocks noChangeArrowheads="1"/>
            </p:cNvSpPr>
            <p:nvPr/>
          </p:nvSpPr>
          <p:spPr bwMode="auto">
            <a:xfrm rot="5400000">
              <a:off x="5296770" y="3889200"/>
              <a:ext cx="12908" cy="29042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58" name="Freeform 357"/>
            <p:cNvSpPr>
              <a:spLocks noChangeArrowheads="1"/>
            </p:cNvSpPr>
            <p:nvPr/>
          </p:nvSpPr>
          <p:spPr bwMode="auto">
            <a:xfrm rot="5400000">
              <a:off x="5334320" y="3888662"/>
              <a:ext cx="22050" cy="30118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59" name="Freeform 358"/>
            <p:cNvSpPr>
              <a:spLocks noChangeArrowheads="1"/>
            </p:cNvSpPr>
            <p:nvPr/>
          </p:nvSpPr>
          <p:spPr bwMode="auto">
            <a:xfrm rot="5400000">
              <a:off x="5462755" y="3916364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60" name="Freeform 359"/>
            <p:cNvSpPr>
              <a:spLocks noChangeArrowheads="1"/>
            </p:cNvSpPr>
            <p:nvPr/>
          </p:nvSpPr>
          <p:spPr bwMode="auto">
            <a:xfrm rot="5400000">
              <a:off x="5467326" y="3943420"/>
              <a:ext cx="12908" cy="29043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61" name="Freeform 360"/>
            <p:cNvSpPr>
              <a:spLocks noChangeArrowheads="1"/>
            </p:cNvSpPr>
            <p:nvPr/>
          </p:nvSpPr>
          <p:spPr bwMode="auto">
            <a:xfrm rot="5400000">
              <a:off x="5467326" y="3861349"/>
              <a:ext cx="12908" cy="29043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62" name="Freeform 361"/>
            <p:cNvSpPr>
              <a:spLocks noChangeArrowheads="1"/>
            </p:cNvSpPr>
            <p:nvPr/>
          </p:nvSpPr>
          <p:spPr bwMode="auto">
            <a:xfrm rot="5400000">
              <a:off x="5467326" y="3889206"/>
              <a:ext cx="12908" cy="29042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grpSp>
          <p:nvGrpSpPr>
            <p:cNvPr id="363" name="Group 362"/>
            <p:cNvGrpSpPr/>
            <p:nvPr/>
          </p:nvGrpSpPr>
          <p:grpSpPr>
            <a:xfrm rot="5400000">
              <a:off x="5453613" y="3889260"/>
              <a:ext cx="129287" cy="30118"/>
              <a:chOff x="9545400" y="4229340"/>
              <a:chExt cx="179869" cy="41901"/>
            </a:xfrm>
            <a:solidFill>
              <a:schemeClr val="bg1">
                <a:alpha val="46000"/>
              </a:schemeClr>
            </a:solidFill>
          </p:grpSpPr>
          <p:sp>
            <p:nvSpPr>
              <p:cNvPr id="430" name="Freeform 429"/>
              <p:cNvSpPr>
                <a:spLocks noChangeArrowheads="1"/>
              </p:cNvSpPr>
              <p:nvPr/>
            </p:nvSpPr>
            <p:spPr bwMode="auto">
              <a:xfrm>
                <a:off x="9664058" y="4230089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31" name="Freeform 430"/>
              <p:cNvSpPr>
                <a:spLocks noChangeArrowheads="1"/>
              </p:cNvSpPr>
              <p:nvPr/>
            </p:nvSpPr>
            <p:spPr bwMode="auto">
              <a:xfrm>
                <a:off x="9694592" y="42293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6" y="193"/>
                    </a:cubicBezTo>
                    <a:cubicBezTo>
                      <a:pt x="119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32" name="Freeform 431"/>
              <p:cNvSpPr>
                <a:spLocks noChangeArrowheads="1"/>
              </p:cNvSpPr>
              <p:nvPr/>
            </p:nvSpPr>
            <p:spPr bwMode="auto">
              <a:xfrm>
                <a:off x="9545400" y="42293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7" y="193"/>
                    </a:cubicBezTo>
                    <a:cubicBezTo>
                      <a:pt x="120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0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33" name="Freeform 432"/>
              <p:cNvSpPr>
                <a:spLocks noChangeArrowheads="1"/>
              </p:cNvSpPr>
              <p:nvPr/>
            </p:nvSpPr>
            <p:spPr bwMode="auto">
              <a:xfrm>
                <a:off x="9586772" y="4230089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434" name="Freeform 433"/>
              <p:cNvSpPr>
                <a:spLocks noChangeArrowheads="1"/>
              </p:cNvSpPr>
              <p:nvPr/>
            </p:nvSpPr>
            <p:spPr bwMode="auto">
              <a:xfrm>
                <a:off x="9619166" y="4229340"/>
                <a:ext cx="30677" cy="41901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</p:grpSp>
        <p:sp>
          <p:nvSpPr>
            <p:cNvPr id="364" name="Freeform 363"/>
            <p:cNvSpPr>
              <a:spLocks noChangeArrowheads="1"/>
            </p:cNvSpPr>
            <p:nvPr/>
          </p:nvSpPr>
          <p:spPr bwMode="auto">
            <a:xfrm rot="5400000">
              <a:off x="5725207" y="3911377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2" y="240"/>
                </a:cxn>
                <a:cxn ang="0">
                  <a:pos x="24" y="218"/>
                </a:cxn>
                <a:cxn ang="0">
                  <a:pos x="6" y="179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80" y="124"/>
                </a:cxn>
                <a:cxn ang="0">
                  <a:pos x="173" y="179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5"/>
                </a:cxn>
                <a:cxn ang="0">
                  <a:pos x="75" y="40"/>
                </a:cxn>
                <a:cxn ang="0">
                  <a:pos x="63" y="54"/>
                </a:cxn>
                <a:cxn ang="0">
                  <a:pos x="56" y="81"/>
                </a:cxn>
                <a:cxn ang="0">
                  <a:pos x="54" y="124"/>
                </a:cxn>
                <a:cxn ang="0">
                  <a:pos x="56" y="167"/>
                </a:cxn>
                <a:cxn ang="0">
                  <a:pos x="63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3" y="245"/>
                    <a:pt x="52" y="240"/>
                  </a:cubicBezTo>
                  <a:cubicBezTo>
                    <a:pt x="41" y="235"/>
                    <a:pt x="32" y="228"/>
                    <a:pt x="24" y="218"/>
                  </a:cubicBezTo>
                  <a:cubicBezTo>
                    <a:pt x="16" y="208"/>
                    <a:pt x="10" y="195"/>
                    <a:pt x="6" y="179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3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8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6"/>
                    <a:pt x="178" y="163"/>
                    <a:pt x="173" y="179"/>
                  </a:cubicBezTo>
                  <a:cubicBezTo>
                    <a:pt x="169" y="194"/>
                    <a:pt x="163" y="208"/>
                    <a:pt x="155" y="218"/>
                  </a:cubicBezTo>
                  <a:cubicBezTo>
                    <a:pt x="147" y="228"/>
                    <a:pt x="138" y="235"/>
                    <a:pt x="127" y="240"/>
                  </a:cubicBezTo>
                  <a:cubicBezTo>
                    <a:pt x="116" y="245"/>
                    <a:pt x="103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5" y="211"/>
                    <a:pt x="100" y="210"/>
                    <a:pt x="105" y="207"/>
                  </a:cubicBezTo>
                  <a:cubicBezTo>
                    <a:pt x="109" y="205"/>
                    <a:pt x="113" y="200"/>
                    <a:pt x="116" y="193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4" y="155"/>
                    <a:pt x="125" y="141"/>
                    <a:pt x="125" y="124"/>
                  </a:cubicBezTo>
                  <a:cubicBezTo>
                    <a:pt x="125" y="107"/>
                    <a:pt x="124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40"/>
                  </a:cubicBezTo>
                  <a:cubicBezTo>
                    <a:pt x="101" y="37"/>
                    <a:pt x="95" y="35"/>
                    <a:pt x="90" y="35"/>
                  </a:cubicBezTo>
                  <a:cubicBezTo>
                    <a:pt x="84" y="35"/>
                    <a:pt x="79" y="37"/>
                    <a:pt x="75" y="40"/>
                  </a:cubicBezTo>
                  <a:cubicBezTo>
                    <a:pt x="70" y="42"/>
                    <a:pt x="66" y="47"/>
                    <a:pt x="63" y="54"/>
                  </a:cubicBezTo>
                  <a:cubicBezTo>
                    <a:pt x="60" y="61"/>
                    <a:pt x="58" y="69"/>
                    <a:pt x="56" y="81"/>
                  </a:cubicBezTo>
                  <a:cubicBezTo>
                    <a:pt x="55" y="92"/>
                    <a:pt x="54" y="107"/>
                    <a:pt x="54" y="124"/>
                  </a:cubicBezTo>
                  <a:cubicBezTo>
                    <a:pt x="54" y="141"/>
                    <a:pt x="55" y="155"/>
                    <a:pt x="56" y="167"/>
                  </a:cubicBezTo>
                  <a:cubicBezTo>
                    <a:pt x="58" y="178"/>
                    <a:pt x="60" y="187"/>
                    <a:pt x="63" y="193"/>
                  </a:cubicBezTo>
                  <a:cubicBezTo>
                    <a:pt x="66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65" name="Freeform 364"/>
            <p:cNvSpPr>
              <a:spLocks noChangeArrowheads="1"/>
            </p:cNvSpPr>
            <p:nvPr/>
          </p:nvSpPr>
          <p:spPr bwMode="auto">
            <a:xfrm rot="5400000">
              <a:off x="5674658" y="3912092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66" name="Freeform 365"/>
            <p:cNvSpPr>
              <a:spLocks noChangeArrowheads="1"/>
            </p:cNvSpPr>
            <p:nvPr/>
          </p:nvSpPr>
          <p:spPr bwMode="auto">
            <a:xfrm rot="5400000">
              <a:off x="5614253" y="3911377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5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4"/>
                </a:cxn>
                <a:cxn ang="0">
                  <a:pos x="124" y="167"/>
                </a:cxn>
                <a:cxn ang="0">
                  <a:pos x="126" y="124"/>
                </a:cxn>
                <a:cxn ang="0">
                  <a:pos x="124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3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5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70" y="196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7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4" y="200"/>
                    <a:pt x="117" y="194"/>
                  </a:cubicBezTo>
                  <a:cubicBezTo>
                    <a:pt x="120" y="187"/>
                    <a:pt x="122" y="178"/>
                    <a:pt x="124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4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4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3"/>
                    <a:pt x="55" y="107"/>
                    <a:pt x="55" y="124"/>
                  </a:cubicBezTo>
                  <a:cubicBezTo>
                    <a:pt x="55" y="141"/>
                    <a:pt x="56" y="156"/>
                    <a:pt x="57" y="167"/>
                  </a:cubicBezTo>
                  <a:cubicBezTo>
                    <a:pt x="59" y="178"/>
                    <a:pt x="61" y="187"/>
                    <a:pt x="64" y="194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67" name="Freeform 366"/>
            <p:cNvSpPr>
              <a:spLocks noChangeArrowheads="1"/>
            </p:cNvSpPr>
            <p:nvPr/>
          </p:nvSpPr>
          <p:spPr bwMode="auto">
            <a:xfrm rot="5400000">
              <a:off x="5557703" y="3911377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68" name="Freeform 367"/>
            <p:cNvSpPr>
              <a:spLocks noChangeArrowheads="1"/>
            </p:cNvSpPr>
            <p:nvPr/>
          </p:nvSpPr>
          <p:spPr bwMode="auto">
            <a:xfrm rot="5400000">
              <a:off x="5729778" y="3938612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69" name="Freeform 368"/>
            <p:cNvSpPr>
              <a:spLocks noChangeArrowheads="1"/>
            </p:cNvSpPr>
            <p:nvPr/>
          </p:nvSpPr>
          <p:spPr bwMode="auto">
            <a:xfrm rot="5400000">
              <a:off x="5670088" y="3937895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6" y="193"/>
                  </a:cubicBezTo>
                  <a:cubicBezTo>
                    <a:pt x="119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70" name="Freeform 369"/>
            <p:cNvSpPr>
              <a:spLocks noChangeArrowheads="1"/>
            </p:cNvSpPr>
            <p:nvPr/>
          </p:nvSpPr>
          <p:spPr bwMode="auto">
            <a:xfrm rot="5400000">
              <a:off x="5618825" y="3938612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71" name="Freeform 370"/>
            <p:cNvSpPr>
              <a:spLocks noChangeArrowheads="1"/>
            </p:cNvSpPr>
            <p:nvPr/>
          </p:nvSpPr>
          <p:spPr bwMode="auto">
            <a:xfrm rot="5400000">
              <a:off x="5562273" y="3938612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72" name="Freeform 371"/>
            <p:cNvSpPr>
              <a:spLocks noChangeArrowheads="1"/>
            </p:cNvSpPr>
            <p:nvPr/>
          </p:nvSpPr>
          <p:spPr bwMode="auto">
            <a:xfrm rot="5400000">
              <a:off x="5670088" y="383065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7" y="193"/>
                  </a:cubicBezTo>
                  <a:cubicBezTo>
                    <a:pt x="120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0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73" name="Freeform 372"/>
            <p:cNvSpPr>
              <a:spLocks noChangeArrowheads="1"/>
            </p:cNvSpPr>
            <p:nvPr/>
          </p:nvSpPr>
          <p:spPr bwMode="auto">
            <a:xfrm rot="5400000">
              <a:off x="5618824" y="3831371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74" name="Freeform 373"/>
            <p:cNvSpPr>
              <a:spLocks noChangeArrowheads="1"/>
            </p:cNvSpPr>
            <p:nvPr/>
          </p:nvSpPr>
          <p:spPr bwMode="auto">
            <a:xfrm rot="5400000">
              <a:off x="5557703" y="383065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75" name="Freeform 374"/>
            <p:cNvSpPr>
              <a:spLocks noChangeArrowheads="1"/>
            </p:cNvSpPr>
            <p:nvPr/>
          </p:nvSpPr>
          <p:spPr bwMode="auto">
            <a:xfrm rot="5400000">
              <a:off x="5726153" y="383065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76" name="Freeform 375"/>
            <p:cNvSpPr>
              <a:spLocks noChangeArrowheads="1"/>
            </p:cNvSpPr>
            <p:nvPr/>
          </p:nvSpPr>
          <p:spPr bwMode="auto">
            <a:xfrm rot="5400000">
              <a:off x="5674658" y="3856536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77" name="Freeform 376"/>
            <p:cNvSpPr>
              <a:spLocks noChangeArrowheads="1"/>
            </p:cNvSpPr>
            <p:nvPr/>
          </p:nvSpPr>
          <p:spPr bwMode="auto">
            <a:xfrm rot="5400000">
              <a:off x="5614253" y="3855820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4" y="218"/>
                </a:cxn>
                <a:cxn ang="0">
                  <a:pos x="6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4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4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2" y="228"/>
                    <a:pt x="24" y="218"/>
                  </a:cubicBezTo>
                  <a:cubicBezTo>
                    <a:pt x="17" y="208"/>
                    <a:pt x="11" y="195"/>
                    <a:pt x="6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4" y="0"/>
                    <a:pt x="116" y="2"/>
                    <a:pt x="127" y="7"/>
                  </a:cubicBezTo>
                  <a:cubicBezTo>
                    <a:pt x="138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69" y="196"/>
                    <a:pt x="163" y="208"/>
                    <a:pt x="155" y="218"/>
                  </a:cubicBezTo>
                  <a:cubicBezTo>
                    <a:pt x="148" y="228"/>
                    <a:pt x="138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09" y="205"/>
                    <a:pt x="113" y="200"/>
                    <a:pt x="116" y="194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5" y="156"/>
                    <a:pt x="125" y="141"/>
                    <a:pt x="125" y="124"/>
                  </a:cubicBezTo>
                  <a:cubicBezTo>
                    <a:pt x="125" y="107"/>
                    <a:pt x="125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4" y="36"/>
                    <a:pt x="79" y="37"/>
                    <a:pt x="75" y="40"/>
                  </a:cubicBezTo>
                  <a:cubicBezTo>
                    <a:pt x="70" y="43"/>
                    <a:pt x="67" y="47"/>
                    <a:pt x="64" y="54"/>
                  </a:cubicBezTo>
                  <a:cubicBezTo>
                    <a:pt x="61" y="61"/>
                    <a:pt x="58" y="70"/>
                    <a:pt x="57" y="81"/>
                  </a:cubicBezTo>
                  <a:cubicBezTo>
                    <a:pt x="55" y="93"/>
                    <a:pt x="54" y="107"/>
                    <a:pt x="54" y="124"/>
                  </a:cubicBezTo>
                  <a:cubicBezTo>
                    <a:pt x="54" y="141"/>
                    <a:pt x="55" y="156"/>
                    <a:pt x="57" y="167"/>
                  </a:cubicBezTo>
                  <a:cubicBezTo>
                    <a:pt x="58" y="178"/>
                    <a:pt x="61" y="187"/>
                    <a:pt x="64" y="194"/>
                  </a:cubicBezTo>
                  <a:cubicBezTo>
                    <a:pt x="67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78" name="Freeform 377"/>
            <p:cNvSpPr>
              <a:spLocks noChangeArrowheads="1"/>
            </p:cNvSpPr>
            <p:nvPr/>
          </p:nvSpPr>
          <p:spPr bwMode="auto">
            <a:xfrm rot="5400000">
              <a:off x="5562273" y="3856536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79" name="Freeform 378"/>
            <p:cNvSpPr>
              <a:spLocks noChangeArrowheads="1"/>
            </p:cNvSpPr>
            <p:nvPr/>
          </p:nvSpPr>
          <p:spPr bwMode="auto">
            <a:xfrm rot="5400000">
              <a:off x="5730724" y="3856536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80" name="Freeform 379"/>
            <p:cNvSpPr>
              <a:spLocks noChangeArrowheads="1"/>
            </p:cNvSpPr>
            <p:nvPr/>
          </p:nvSpPr>
          <p:spPr bwMode="auto">
            <a:xfrm rot="5400000">
              <a:off x="5729778" y="3884393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7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81" name="Freeform 380"/>
            <p:cNvSpPr>
              <a:spLocks noChangeArrowheads="1"/>
            </p:cNvSpPr>
            <p:nvPr/>
          </p:nvSpPr>
          <p:spPr bwMode="auto">
            <a:xfrm rot="5400000">
              <a:off x="5670088" y="3883676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82" name="Freeform 381"/>
            <p:cNvSpPr>
              <a:spLocks noChangeArrowheads="1"/>
            </p:cNvSpPr>
            <p:nvPr/>
          </p:nvSpPr>
          <p:spPr bwMode="auto">
            <a:xfrm rot="5400000">
              <a:off x="5562273" y="3884393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83" name="Freeform 382"/>
            <p:cNvSpPr>
              <a:spLocks noChangeArrowheads="1"/>
            </p:cNvSpPr>
            <p:nvPr/>
          </p:nvSpPr>
          <p:spPr bwMode="auto">
            <a:xfrm rot="5400000">
              <a:off x="5613764" y="3883676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84" name="Freeform 383"/>
            <p:cNvSpPr>
              <a:spLocks noChangeArrowheads="1"/>
            </p:cNvSpPr>
            <p:nvPr/>
          </p:nvSpPr>
          <p:spPr bwMode="auto">
            <a:xfrm rot="5400000">
              <a:off x="5897187" y="3911373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2" y="240"/>
                </a:cxn>
                <a:cxn ang="0">
                  <a:pos x="24" y="218"/>
                </a:cxn>
                <a:cxn ang="0">
                  <a:pos x="6" y="179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80" y="124"/>
                </a:cxn>
                <a:cxn ang="0">
                  <a:pos x="173" y="179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5"/>
                </a:cxn>
                <a:cxn ang="0">
                  <a:pos x="75" y="40"/>
                </a:cxn>
                <a:cxn ang="0">
                  <a:pos x="63" y="54"/>
                </a:cxn>
                <a:cxn ang="0">
                  <a:pos x="56" y="81"/>
                </a:cxn>
                <a:cxn ang="0">
                  <a:pos x="54" y="124"/>
                </a:cxn>
                <a:cxn ang="0">
                  <a:pos x="56" y="167"/>
                </a:cxn>
                <a:cxn ang="0">
                  <a:pos x="63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3" y="245"/>
                    <a:pt x="52" y="240"/>
                  </a:cubicBezTo>
                  <a:cubicBezTo>
                    <a:pt x="41" y="235"/>
                    <a:pt x="32" y="228"/>
                    <a:pt x="24" y="218"/>
                  </a:cubicBezTo>
                  <a:cubicBezTo>
                    <a:pt x="16" y="208"/>
                    <a:pt x="10" y="195"/>
                    <a:pt x="6" y="179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3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8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6"/>
                    <a:pt x="178" y="163"/>
                    <a:pt x="173" y="179"/>
                  </a:cubicBezTo>
                  <a:cubicBezTo>
                    <a:pt x="169" y="194"/>
                    <a:pt x="163" y="208"/>
                    <a:pt x="155" y="218"/>
                  </a:cubicBezTo>
                  <a:cubicBezTo>
                    <a:pt x="147" y="228"/>
                    <a:pt x="138" y="235"/>
                    <a:pt x="127" y="240"/>
                  </a:cubicBezTo>
                  <a:cubicBezTo>
                    <a:pt x="116" y="245"/>
                    <a:pt x="103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5" y="211"/>
                    <a:pt x="100" y="210"/>
                    <a:pt x="105" y="207"/>
                  </a:cubicBezTo>
                  <a:cubicBezTo>
                    <a:pt x="109" y="205"/>
                    <a:pt x="113" y="200"/>
                    <a:pt x="116" y="193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4" y="155"/>
                    <a:pt x="125" y="141"/>
                    <a:pt x="125" y="124"/>
                  </a:cubicBezTo>
                  <a:cubicBezTo>
                    <a:pt x="125" y="107"/>
                    <a:pt x="124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40"/>
                  </a:cubicBezTo>
                  <a:cubicBezTo>
                    <a:pt x="101" y="37"/>
                    <a:pt x="95" y="35"/>
                    <a:pt x="90" y="35"/>
                  </a:cubicBezTo>
                  <a:cubicBezTo>
                    <a:pt x="84" y="35"/>
                    <a:pt x="79" y="37"/>
                    <a:pt x="75" y="40"/>
                  </a:cubicBezTo>
                  <a:cubicBezTo>
                    <a:pt x="70" y="42"/>
                    <a:pt x="66" y="47"/>
                    <a:pt x="63" y="54"/>
                  </a:cubicBezTo>
                  <a:cubicBezTo>
                    <a:pt x="60" y="61"/>
                    <a:pt x="58" y="69"/>
                    <a:pt x="56" y="81"/>
                  </a:cubicBezTo>
                  <a:cubicBezTo>
                    <a:pt x="55" y="92"/>
                    <a:pt x="54" y="107"/>
                    <a:pt x="54" y="124"/>
                  </a:cubicBezTo>
                  <a:cubicBezTo>
                    <a:pt x="54" y="141"/>
                    <a:pt x="55" y="155"/>
                    <a:pt x="56" y="167"/>
                  </a:cubicBezTo>
                  <a:cubicBezTo>
                    <a:pt x="58" y="178"/>
                    <a:pt x="60" y="187"/>
                    <a:pt x="63" y="193"/>
                  </a:cubicBezTo>
                  <a:cubicBezTo>
                    <a:pt x="66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85" name="Freeform 384"/>
            <p:cNvSpPr>
              <a:spLocks noChangeArrowheads="1"/>
            </p:cNvSpPr>
            <p:nvPr/>
          </p:nvSpPr>
          <p:spPr bwMode="auto">
            <a:xfrm rot="5400000">
              <a:off x="5846638" y="3912089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86" name="Freeform 385"/>
            <p:cNvSpPr>
              <a:spLocks noChangeArrowheads="1"/>
            </p:cNvSpPr>
            <p:nvPr/>
          </p:nvSpPr>
          <p:spPr bwMode="auto">
            <a:xfrm rot="5400000">
              <a:off x="5781320" y="3911373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87" name="Freeform 386"/>
            <p:cNvSpPr>
              <a:spLocks noChangeArrowheads="1"/>
            </p:cNvSpPr>
            <p:nvPr/>
          </p:nvSpPr>
          <p:spPr bwMode="auto">
            <a:xfrm rot="5400000">
              <a:off x="5901758" y="3938613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88" name="Freeform 387"/>
            <p:cNvSpPr>
              <a:spLocks noChangeArrowheads="1"/>
            </p:cNvSpPr>
            <p:nvPr/>
          </p:nvSpPr>
          <p:spPr bwMode="auto">
            <a:xfrm rot="5400000">
              <a:off x="5842068" y="3937896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6" y="193"/>
                  </a:cubicBezTo>
                  <a:cubicBezTo>
                    <a:pt x="119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89" name="Freeform 388"/>
            <p:cNvSpPr>
              <a:spLocks noChangeArrowheads="1"/>
            </p:cNvSpPr>
            <p:nvPr/>
          </p:nvSpPr>
          <p:spPr bwMode="auto">
            <a:xfrm rot="5400000">
              <a:off x="5785891" y="3938613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90" name="Freeform 389"/>
            <p:cNvSpPr>
              <a:spLocks noChangeArrowheads="1"/>
            </p:cNvSpPr>
            <p:nvPr/>
          </p:nvSpPr>
          <p:spPr bwMode="auto">
            <a:xfrm rot="5400000">
              <a:off x="5842068" y="3830655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7" y="193"/>
                  </a:cubicBezTo>
                  <a:cubicBezTo>
                    <a:pt x="120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0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91" name="Freeform 390"/>
            <p:cNvSpPr>
              <a:spLocks noChangeArrowheads="1"/>
            </p:cNvSpPr>
            <p:nvPr/>
          </p:nvSpPr>
          <p:spPr bwMode="auto">
            <a:xfrm rot="5400000">
              <a:off x="5781320" y="3830655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92" name="Freeform 391"/>
            <p:cNvSpPr>
              <a:spLocks noChangeArrowheads="1"/>
            </p:cNvSpPr>
            <p:nvPr/>
          </p:nvSpPr>
          <p:spPr bwMode="auto">
            <a:xfrm rot="5400000">
              <a:off x="5898133" y="3830655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93" name="Freeform 392"/>
            <p:cNvSpPr>
              <a:spLocks noChangeArrowheads="1"/>
            </p:cNvSpPr>
            <p:nvPr/>
          </p:nvSpPr>
          <p:spPr bwMode="auto">
            <a:xfrm rot="5400000">
              <a:off x="5846637" y="3856538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94" name="Freeform 393"/>
            <p:cNvSpPr>
              <a:spLocks noChangeArrowheads="1"/>
            </p:cNvSpPr>
            <p:nvPr/>
          </p:nvSpPr>
          <p:spPr bwMode="auto">
            <a:xfrm rot="5400000">
              <a:off x="5785890" y="3856538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95" name="Freeform 394"/>
            <p:cNvSpPr>
              <a:spLocks noChangeArrowheads="1"/>
            </p:cNvSpPr>
            <p:nvPr/>
          </p:nvSpPr>
          <p:spPr bwMode="auto">
            <a:xfrm rot="5400000">
              <a:off x="5902703" y="3856538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96" name="Freeform 395"/>
            <p:cNvSpPr>
              <a:spLocks noChangeArrowheads="1"/>
            </p:cNvSpPr>
            <p:nvPr/>
          </p:nvSpPr>
          <p:spPr bwMode="auto">
            <a:xfrm rot="5400000">
              <a:off x="5901758" y="3884393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7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97" name="Freeform 396"/>
            <p:cNvSpPr>
              <a:spLocks noChangeArrowheads="1"/>
            </p:cNvSpPr>
            <p:nvPr/>
          </p:nvSpPr>
          <p:spPr bwMode="auto">
            <a:xfrm rot="5400000">
              <a:off x="5842068" y="3883677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98" name="Freeform 397"/>
            <p:cNvSpPr>
              <a:spLocks noChangeArrowheads="1"/>
            </p:cNvSpPr>
            <p:nvPr/>
          </p:nvSpPr>
          <p:spPr bwMode="auto">
            <a:xfrm rot="5400000">
              <a:off x="5785891" y="3884393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399" name="Freeform 398"/>
            <p:cNvSpPr>
              <a:spLocks noChangeArrowheads="1"/>
            </p:cNvSpPr>
            <p:nvPr/>
          </p:nvSpPr>
          <p:spPr bwMode="auto">
            <a:xfrm rot="5400000">
              <a:off x="6123161" y="3915939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2" y="240"/>
                </a:cxn>
                <a:cxn ang="0">
                  <a:pos x="24" y="218"/>
                </a:cxn>
                <a:cxn ang="0">
                  <a:pos x="6" y="179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80" y="124"/>
                </a:cxn>
                <a:cxn ang="0">
                  <a:pos x="173" y="179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5"/>
                </a:cxn>
                <a:cxn ang="0">
                  <a:pos x="75" y="40"/>
                </a:cxn>
                <a:cxn ang="0">
                  <a:pos x="63" y="54"/>
                </a:cxn>
                <a:cxn ang="0">
                  <a:pos x="56" y="81"/>
                </a:cxn>
                <a:cxn ang="0">
                  <a:pos x="54" y="124"/>
                </a:cxn>
                <a:cxn ang="0">
                  <a:pos x="56" y="167"/>
                </a:cxn>
                <a:cxn ang="0">
                  <a:pos x="63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3" y="245"/>
                    <a:pt x="52" y="240"/>
                  </a:cubicBezTo>
                  <a:cubicBezTo>
                    <a:pt x="41" y="235"/>
                    <a:pt x="32" y="228"/>
                    <a:pt x="24" y="218"/>
                  </a:cubicBezTo>
                  <a:cubicBezTo>
                    <a:pt x="16" y="208"/>
                    <a:pt x="10" y="195"/>
                    <a:pt x="6" y="179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3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8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6"/>
                    <a:pt x="178" y="163"/>
                    <a:pt x="173" y="179"/>
                  </a:cubicBezTo>
                  <a:cubicBezTo>
                    <a:pt x="169" y="194"/>
                    <a:pt x="163" y="208"/>
                    <a:pt x="155" y="218"/>
                  </a:cubicBezTo>
                  <a:cubicBezTo>
                    <a:pt x="147" y="228"/>
                    <a:pt x="138" y="235"/>
                    <a:pt x="127" y="240"/>
                  </a:cubicBezTo>
                  <a:cubicBezTo>
                    <a:pt x="116" y="245"/>
                    <a:pt x="103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5" y="211"/>
                    <a:pt x="100" y="210"/>
                    <a:pt x="105" y="207"/>
                  </a:cubicBezTo>
                  <a:cubicBezTo>
                    <a:pt x="109" y="205"/>
                    <a:pt x="113" y="200"/>
                    <a:pt x="116" y="193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4" y="155"/>
                    <a:pt x="125" y="141"/>
                    <a:pt x="125" y="124"/>
                  </a:cubicBezTo>
                  <a:cubicBezTo>
                    <a:pt x="125" y="107"/>
                    <a:pt x="124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40"/>
                  </a:cubicBezTo>
                  <a:cubicBezTo>
                    <a:pt x="101" y="37"/>
                    <a:pt x="95" y="35"/>
                    <a:pt x="90" y="35"/>
                  </a:cubicBezTo>
                  <a:cubicBezTo>
                    <a:pt x="84" y="35"/>
                    <a:pt x="79" y="37"/>
                    <a:pt x="75" y="40"/>
                  </a:cubicBezTo>
                  <a:cubicBezTo>
                    <a:pt x="70" y="42"/>
                    <a:pt x="66" y="47"/>
                    <a:pt x="63" y="54"/>
                  </a:cubicBezTo>
                  <a:cubicBezTo>
                    <a:pt x="60" y="61"/>
                    <a:pt x="58" y="69"/>
                    <a:pt x="56" y="81"/>
                  </a:cubicBezTo>
                  <a:cubicBezTo>
                    <a:pt x="55" y="92"/>
                    <a:pt x="54" y="107"/>
                    <a:pt x="54" y="124"/>
                  </a:cubicBezTo>
                  <a:cubicBezTo>
                    <a:pt x="54" y="141"/>
                    <a:pt x="55" y="155"/>
                    <a:pt x="56" y="167"/>
                  </a:cubicBezTo>
                  <a:cubicBezTo>
                    <a:pt x="58" y="178"/>
                    <a:pt x="60" y="187"/>
                    <a:pt x="63" y="193"/>
                  </a:cubicBezTo>
                  <a:cubicBezTo>
                    <a:pt x="66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00" name="Freeform 399"/>
            <p:cNvSpPr>
              <a:spLocks noChangeArrowheads="1"/>
            </p:cNvSpPr>
            <p:nvPr/>
          </p:nvSpPr>
          <p:spPr bwMode="auto">
            <a:xfrm rot="5400000">
              <a:off x="6012207" y="391137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5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4"/>
                </a:cxn>
                <a:cxn ang="0">
                  <a:pos x="124" y="167"/>
                </a:cxn>
                <a:cxn ang="0">
                  <a:pos x="126" y="124"/>
                </a:cxn>
                <a:cxn ang="0">
                  <a:pos x="124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3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5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70" y="196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7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4" y="200"/>
                    <a:pt x="117" y="194"/>
                  </a:cubicBezTo>
                  <a:cubicBezTo>
                    <a:pt x="120" y="187"/>
                    <a:pt x="122" y="178"/>
                    <a:pt x="124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4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4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3"/>
                    <a:pt x="55" y="107"/>
                    <a:pt x="55" y="124"/>
                  </a:cubicBezTo>
                  <a:cubicBezTo>
                    <a:pt x="55" y="141"/>
                    <a:pt x="56" y="156"/>
                    <a:pt x="57" y="167"/>
                  </a:cubicBezTo>
                  <a:cubicBezTo>
                    <a:pt x="59" y="178"/>
                    <a:pt x="61" y="187"/>
                    <a:pt x="64" y="194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01" name="Freeform 400"/>
            <p:cNvSpPr>
              <a:spLocks noChangeArrowheads="1"/>
            </p:cNvSpPr>
            <p:nvPr/>
          </p:nvSpPr>
          <p:spPr bwMode="auto">
            <a:xfrm rot="5400000">
              <a:off x="5955657" y="391137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02" name="Freeform 401"/>
            <p:cNvSpPr>
              <a:spLocks noChangeArrowheads="1"/>
            </p:cNvSpPr>
            <p:nvPr/>
          </p:nvSpPr>
          <p:spPr bwMode="auto">
            <a:xfrm rot="5400000">
              <a:off x="6016779" y="3938610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03" name="Freeform 402"/>
            <p:cNvSpPr>
              <a:spLocks noChangeArrowheads="1"/>
            </p:cNvSpPr>
            <p:nvPr/>
          </p:nvSpPr>
          <p:spPr bwMode="auto">
            <a:xfrm rot="5400000">
              <a:off x="5960228" y="3938610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04" name="Freeform 403"/>
            <p:cNvSpPr>
              <a:spLocks noChangeArrowheads="1"/>
            </p:cNvSpPr>
            <p:nvPr/>
          </p:nvSpPr>
          <p:spPr bwMode="auto">
            <a:xfrm rot="5400000">
              <a:off x="6016778" y="3831373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05" name="Freeform 404"/>
            <p:cNvSpPr>
              <a:spLocks noChangeArrowheads="1"/>
            </p:cNvSpPr>
            <p:nvPr/>
          </p:nvSpPr>
          <p:spPr bwMode="auto">
            <a:xfrm rot="5400000">
              <a:off x="5955657" y="3830656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06" name="Freeform 405"/>
            <p:cNvSpPr>
              <a:spLocks noChangeArrowheads="1"/>
            </p:cNvSpPr>
            <p:nvPr/>
          </p:nvSpPr>
          <p:spPr bwMode="auto">
            <a:xfrm rot="5400000">
              <a:off x="6124107" y="3830656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07" name="Freeform 406"/>
            <p:cNvSpPr>
              <a:spLocks noChangeArrowheads="1"/>
            </p:cNvSpPr>
            <p:nvPr/>
          </p:nvSpPr>
          <p:spPr bwMode="auto">
            <a:xfrm rot="5400000">
              <a:off x="6012207" y="3855822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4" y="218"/>
                </a:cxn>
                <a:cxn ang="0">
                  <a:pos x="6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4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4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2" y="228"/>
                    <a:pt x="24" y="218"/>
                  </a:cubicBezTo>
                  <a:cubicBezTo>
                    <a:pt x="17" y="208"/>
                    <a:pt x="11" y="195"/>
                    <a:pt x="6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4" y="0"/>
                    <a:pt x="116" y="2"/>
                    <a:pt x="127" y="7"/>
                  </a:cubicBezTo>
                  <a:cubicBezTo>
                    <a:pt x="138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69" y="196"/>
                    <a:pt x="163" y="208"/>
                    <a:pt x="155" y="218"/>
                  </a:cubicBezTo>
                  <a:cubicBezTo>
                    <a:pt x="148" y="228"/>
                    <a:pt x="138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09" y="205"/>
                    <a:pt x="113" y="200"/>
                    <a:pt x="116" y="194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5" y="156"/>
                    <a:pt x="125" y="141"/>
                    <a:pt x="125" y="124"/>
                  </a:cubicBezTo>
                  <a:cubicBezTo>
                    <a:pt x="125" y="107"/>
                    <a:pt x="125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4" y="36"/>
                    <a:pt x="79" y="37"/>
                    <a:pt x="75" y="40"/>
                  </a:cubicBezTo>
                  <a:cubicBezTo>
                    <a:pt x="70" y="43"/>
                    <a:pt x="67" y="47"/>
                    <a:pt x="64" y="54"/>
                  </a:cubicBezTo>
                  <a:cubicBezTo>
                    <a:pt x="61" y="61"/>
                    <a:pt x="58" y="70"/>
                    <a:pt x="57" y="81"/>
                  </a:cubicBezTo>
                  <a:cubicBezTo>
                    <a:pt x="55" y="93"/>
                    <a:pt x="54" y="107"/>
                    <a:pt x="54" y="124"/>
                  </a:cubicBezTo>
                  <a:cubicBezTo>
                    <a:pt x="54" y="141"/>
                    <a:pt x="55" y="156"/>
                    <a:pt x="57" y="167"/>
                  </a:cubicBezTo>
                  <a:cubicBezTo>
                    <a:pt x="58" y="178"/>
                    <a:pt x="61" y="187"/>
                    <a:pt x="64" y="194"/>
                  </a:cubicBezTo>
                  <a:cubicBezTo>
                    <a:pt x="67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08" name="Freeform 407"/>
            <p:cNvSpPr>
              <a:spLocks noChangeArrowheads="1"/>
            </p:cNvSpPr>
            <p:nvPr/>
          </p:nvSpPr>
          <p:spPr bwMode="auto">
            <a:xfrm rot="5400000">
              <a:off x="5960228" y="3856538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09" name="Freeform 408"/>
            <p:cNvSpPr>
              <a:spLocks noChangeArrowheads="1"/>
            </p:cNvSpPr>
            <p:nvPr/>
          </p:nvSpPr>
          <p:spPr bwMode="auto">
            <a:xfrm rot="5400000">
              <a:off x="6128678" y="3856538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10" name="Freeform 409"/>
            <p:cNvSpPr>
              <a:spLocks noChangeArrowheads="1"/>
            </p:cNvSpPr>
            <p:nvPr/>
          </p:nvSpPr>
          <p:spPr bwMode="auto">
            <a:xfrm rot="5400000">
              <a:off x="6127733" y="3884395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7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11" name="Freeform 410"/>
            <p:cNvSpPr>
              <a:spLocks noChangeArrowheads="1"/>
            </p:cNvSpPr>
            <p:nvPr/>
          </p:nvSpPr>
          <p:spPr bwMode="auto">
            <a:xfrm rot="5400000">
              <a:off x="6072614" y="3907527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12" name="Freeform 411"/>
            <p:cNvSpPr>
              <a:spLocks noChangeArrowheads="1"/>
            </p:cNvSpPr>
            <p:nvPr/>
          </p:nvSpPr>
          <p:spPr bwMode="auto">
            <a:xfrm rot="5400000">
              <a:off x="6068043" y="3933330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6" y="193"/>
                  </a:cubicBezTo>
                  <a:cubicBezTo>
                    <a:pt x="119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13" name="Freeform 412"/>
            <p:cNvSpPr>
              <a:spLocks noChangeArrowheads="1"/>
            </p:cNvSpPr>
            <p:nvPr/>
          </p:nvSpPr>
          <p:spPr bwMode="auto">
            <a:xfrm rot="5400000">
              <a:off x="6068043" y="3823811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7" y="193"/>
                  </a:cubicBezTo>
                  <a:cubicBezTo>
                    <a:pt x="120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0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14" name="Freeform 413"/>
            <p:cNvSpPr>
              <a:spLocks noChangeArrowheads="1"/>
            </p:cNvSpPr>
            <p:nvPr/>
          </p:nvSpPr>
          <p:spPr bwMode="auto">
            <a:xfrm rot="5400000">
              <a:off x="6072614" y="3851975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15" name="Freeform 414"/>
            <p:cNvSpPr>
              <a:spLocks noChangeArrowheads="1"/>
            </p:cNvSpPr>
            <p:nvPr/>
          </p:nvSpPr>
          <p:spPr bwMode="auto">
            <a:xfrm rot="5400000">
              <a:off x="6068043" y="3879115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16" name="Freeform 415"/>
            <p:cNvSpPr>
              <a:spLocks noChangeArrowheads="1"/>
            </p:cNvSpPr>
            <p:nvPr/>
          </p:nvSpPr>
          <p:spPr bwMode="auto">
            <a:xfrm rot="5400000">
              <a:off x="5960228" y="3884395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17" name="Freeform 416"/>
            <p:cNvSpPr>
              <a:spLocks noChangeArrowheads="1"/>
            </p:cNvSpPr>
            <p:nvPr/>
          </p:nvSpPr>
          <p:spPr bwMode="auto">
            <a:xfrm rot="5400000">
              <a:off x="6011719" y="3883678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18" name="Freeform 417"/>
            <p:cNvSpPr>
              <a:spLocks noChangeArrowheads="1"/>
            </p:cNvSpPr>
            <p:nvPr/>
          </p:nvSpPr>
          <p:spPr bwMode="auto">
            <a:xfrm rot="5400000">
              <a:off x="6180484" y="389996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19" name="Freeform 418"/>
            <p:cNvSpPr>
              <a:spLocks noChangeArrowheads="1"/>
            </p:cNvSpPr>
            <p:nvPr/>
          </p:nvSpPr>
          <p:spPr bwMode="auto">
            <a:xfrm rot="5400000">
              <a:off x="6068042" y="3961781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20" name="Freeform 419"/>
            <p:cNvSpPr>
              <a:spLocks noChangeArrowheads="1"/>
            </p:cNvSpPr>
            <p:nvPr/>
          </p:nvSpPr>
          <p:spPr bwMode="auto">
            <a:xfrm rot="5400000">
              <a:off x="6074895" y="3985378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21" name="Freeform 420"/>
            <p:cNvSpPr>
              <a:spLocks noChangeArrowheads="1"/>
            </p:cNvSpPr>
            <p:nvPr/>
          </p:nvSpPr>
          <p:spPr bwMode="auto">
            <a:xfrm rot="5400000">
              <a:off x="6185055" y="3872983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22" name="Freeform 421"/>
            <p:cNvSpPr>
              <a:spLocks noChangeArrowheads="1"/>
            </p:cNvSpPr>
            <p:nvPr/>
          </p:nvSpPr>
          <p:spPr bwMode="auto">
            <a:xfrm rot="5400000">
              <a:off x="6016429" y="3962481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23" name="Freeform 422"/>
            <p:cNvSpPr>
              <a:spLocks noChangeArrowheads="1"/>
            </p:cNvSpPr>
            <p:nvPr/>
          </p:nvSpPr>
          <p:spPr bwMode="auto">
            <a:xfrm rot="5400000">
              <a:off x="6011857" y="3986927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4" y="218"/>
                </a:cxn>
                <a:cxn ang="0">
                  <a:pos x="6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4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4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2" y="228"/>
                    <a:pt x="24" y="218"/>
                  </a:cubicBezTo>
                  <a:cubicBezTo>
                    <a:pt x="17" y="208"/>
                    <a:pt x="11" y="195"/>
                    <a:pt x="6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4" y="0"/>
                    <a:pt x="116" y="2"/>
                    <a:pt x="127" y="7"/>
                  </a:cubicBezTo>
                  <a:cubicBezTo>
                    <a:pt x="138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69" y="196"/>
                    <a:pt x="163" y="208"/>
                    <a:pt x="155" y="218"/>
                  </a:cubicBezTo>
                  <a:cubicBezTo>
                    <a:pt x="148" y="228"/>
                    <a:pt x="138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09" y="205"/>
                    <a:pt x="113" y="200"/>
                    <a:pt x="116" y="194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5" y="156"/>
                    <a:pt x="125" y="141"/>
                    <a:pt x="125" y="124"/>
                  </a:cubicBezTo>
                  <a:cubicBezTo>
                    <a:pt x="125" y="107"/>
                    <a:pt x="125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4" y="36"/>
                    <a:pt x="79" y="37"/>
                    <a:pt x="75" y="40"/>
                  </a:cubicBezTo>
                  <a:cubicBezTo>
                    <a:pt x="70" y="43"/>
                    <a:pt x="67" y="47"/>
                    <a:pt x="64" y="54"/>
                  </a:cubicBezTo>
                  <a:cubicBezTo>
                    <a:pt x="61" y="61"/>
                    <a:pt x="58" y="70"/>
                    <a:pt x="57" y="81"/>
                  </a:cubicBezTo>
                  <a:cubicBezTo>
                    <a:pt x="55" y="93"/>
                    <a:pt x="54" y="107"/>
                    <a:pt x="54" y="124"/>
                  </a:cubicBezTo>
                  <a:cubicBezTo>
                    <a:pt x="54" y="141"/>
                    <a:pt x="55" y="156"/>
                    <a:pt x="57" y="167"/>
                  </a:cubicBezTo>
                  <a:cubicBezTo>
                    <a:pt x="58" y="178"/>
                    <a:pt x="61" y="187"/>
                    <a:pt x="64" y="194"/>
                  </a:cubicBezTo>
                  <a:cubicBezTo>
                    <a:pt x="67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24" name="Freeform 423"/>
            <p:cNvSpPr>
              <a:spLocks noChangeArrowheads="1"/>
            </p:cNvSpPr>
            <p:nvPr/>
          </p:nvSpPr>
          <p:spPr bwMode="auto">
            <a:xfrm rot="5400000">
              <a:off x="6011367" y="4017064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25" name="Freeform 424"/>
            <p:cNvSpPr>
              <a:spLocks noChangeArrowheads="1"/>
            </p:cNvSpPr>
            <p:nvPr/>
          </p:nvSpPr>
          <p:spPr bwMode="auto">
            <a:xfrm rot="5400000">
              <a:off x="6011856" y="3780220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5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4"/>
                </a:cxn>
                <a:cxn ang="0">
                  <a:pos x="124" y="167"/>
                </a:cxn>
                <a:cxn ang="0">
                  <a:pos x="126" y="124"/>
                </a:cxn>
                <a:cxn ang="0">
                  <a:pos x="124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3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5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70" y="196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7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4" y="200"/>
                    <a:pt x="117" y="194"/>
                  </a:cubicBezTo>
                  <a:cubicBezTo>
                    <a:pt x="120" y="187"/>
                    <a:pt x="122" y="178"/>
                    <a:pt x="124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4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4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3"/>
                    <a:pt x="55" y="107"/>
                    <a:pt x="55" y="124"/>
                  </a:cubicBezTo>
                  <a:cubicBezTo>
                    <a:pt x="55" y="141"/>
                    <a:pt x="56" y="156"/>
                    <a:pt x="57" y="167"/>
                  </a:cubicBezTo>
                  <a:cubicBezTo>
                    <a:pt x="59" y="178"/>
                    <a:pt x="61" y="187"/>
                    <a:pt x="64" y="194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26" name="Freeform 425"/>
            <p:cNvSpPr>
              <a:spLocks noChangeArrowheads="1"/>
            </p:cNvSpPr>
            <p:nvPr/>
          </p:nvSpPr>
          <p:spPr bwMode="auto">
            <a:xfrm rot="5400000">
              <a:off x="6016427" y="3807458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27" name="Freeform 426"/>
            <p:cNvSpPr>
              <a:spLocks noChangeArrowheads="1"/>
            </p:cNvSpPr>
            <p:nvPr/>
          </p:nvSpPr>
          <p:spPr bwMode="auto">
            <a:xfrm rot="5400000">
              <a:off x="6011367" y="3752522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28" name="Freeform 427"/>
            <p:cNvSpPr>
              <a:spLocks noChangeArrowheads="1"/>
            </p:cNvSpPr>
            <p:nvPr/>
          </p:nvSpPr>
          <p:spPr bwMode="auto">
            <a:xfrm rot="5400000">
              <a:off x="6127733" y="3946265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29" name="Freeform 428"/>
            <p:cNvSpPr>
              <a:spLocks noChangeArrowheads="1"/>
            </p:cNvSpPr>
            <p:nvPr/>
          </p:nvSpPr>
          <p:spPr bwMode="auto">
            <a:xfrm rot="5400000">
              <a:off x="6068042" y="3794950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1735035" y="3912498"/>
            <a:ext cx="1127286" cy="470238"/>
            <a:chOff x="5169769" y="3671563"/>
            <a:chExt cx="1127286" cy="470238"/>
          </a:xfrm>
        </p:grpSpPr>
        <p:sp>
          <p:nvSpPr>
            <p:cNvPr id="436" name="Right Arrow 435"/>
            <p:cNvSpPr/>
            <p:nvPr/>
          </p:nvSpPr>
          <p:spPr>
            <a:xfrm>
              <a:off x="5169769" y="3671563"/>
              <a:ext cx="1127286" cy="470238"/>
            </a:xfrm>
            <a:prstGeom prst="rightArrow">
              <a:avLst>
                <a:gd name="adj1" fmla="val 50000"/>
                <a:gd name="adj2" fmla="val 70598"/>
              </a:avLst>
            </a:prstGeom>
            <a:gradFill>
              <a:gsLst>
                <a:gs pos="0">
                  <a:srgbClr val="00BCFF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7" name="Freeform 436"/>
            <p:cNvSpPr>
              <a:spLocks noChangeArrowheads="1"/>
            </p:cNvSpPr>
            <p:nvPr/>
          </p:nvSpPr>
          <p:spPr bwMode="auto">
            <a:xfrm rot="5400000">
              <a:off x="5418048" y="3916359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2" y="240"/>
                </a:cxn>
                <a:cxn ang="0">
                  <a:pos x="24" y="218"/>
                </a:cxn>
                <a:cxn ang="0">
                  <a:pos x="6" y="179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80" y="124"/>
                </a:cxn>
                <a:cxn ang="0">
                  <a:pos x="173" y="179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5"/>
                </a:cxn>
                <a:cxn ang="0">
                  <a:pos x="75" y="40"/>
                </a:cxn>
                <a:cxn ang="0">
                  <a:pos x="63" y="54"/>
                </a:cxn>
                <a:cxn ang="0">
                  <a:pos x="56" y="81"/>
                </a:cxn>
                <a:cxn ang="0">
                  <a:pos x="54" y="124"/>
                </a:cxn>
                <a:cxn ang="0">
                  <a:pos x="56" y="167"/>
                </a:cxn>
                <a:cxn ang="0">
                  <a:pos x="63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3" y="245"/>
                    <a:pt x="52" y="240"/>
                  </a:cubicBezTo>
                  <a:cubicBezTo>
                    <a:pt x="41" y="235"/>
                    <a:pt x="32" y="228"/>
                    <a:pt x="24" y="218"/>
                  </a:cubicBezTo>
                  <a:cubicBezTo>
                    <a:pt x="16" y="208"/>
                    <a:pt x="10" y="195"/>
                    <a:pt x="6" y="179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3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8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6"/>
                    <a:pt x="178" y="163"/>
                    <a:pt x="173" y="179"/>
                  </a:cubicBezTo>
                  <a:cubicBezTo>
                    <a:pt x="169" y="194"/>
                    <a:pt x="163" y="208"/>
                    <a:pt x="155" y="218"/>
                  </a:cubicBezTo>
                  <a:cubicBezTo>
                    <a:pt x="147" y="228"/>
                    <a:pt x="138" y="235"/>
                    <a:pt x="127" y="240"/>
                  </a:cubicBezTo>
                  <a:cubicBezTo>
                    <a:pt x="116" y="245"/>
                    <a:pt x="103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5" y="211"/>
                    <a:pt x="100" y="210"/>
                    <a:pt x="105" y="207"/>
                  </a:cubicBezTo>
                  <a:cubicBezTo>
                    <a:pt x="109" y="205"/>
                    <a:pt x="113" y="200"/>
                    <a:pt x="116" y="193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4" y="155"/>
                    <a:pt x="125" y="141"/>
                    <a:pt x="125" y="124"/>
                  </a:cubicBezTo>
                  <a:cubicBezTo>
                    <a:pt x="125" y="107"/>
                    <a:pt x="124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40"/>
                  </a:cubicBezTo>
                  <a:cubicBezTo>
                    <a:pt x="101" y="37"/>
                    <a:pt x="95" y="35"/>
                    <a:pt x="90" y="35"/>
                  </a:cubicBezTo>
                  <a:cubicBezTo>
                    <a:pt x="84" y="35"/>
                    <a:pt x="79" y="37"/>
                    <a:pt x="75" y="40"/>
                  </a:cubicBezTo>
                  <a:cubicBezTo>
                    <a:pt x="70" y="42"/>
                    <a:pt x="66" y="47"/>
                    <a:pt x="63" y="54"/>
                  </a:cubicBezTo>
                  <a:cubicBezTo>
                    <a:pt x="60" y="61"/>
                    <a:pt x="58" y="69"/>
                    <a:pt x="56" y="81"/>
                  </a:cubicBezTo>
                  <a:cubicBezTo>
                    <a:pt x="55" y="92"/>
                    <a:pt x="54" y="107"/>
                    <a:pt x="54" y="124"/>
                  </a:cubicBezTo>
                  <a:cubicBezTo>
                    <a:pt x="54" y="141"/>
                    <a:pt x="55" y="155"/>
                    <a:pt x="56" y="167"/>
                  </a:cubicBezTo>
                  <a:cubicBezTo>
                    <a:pt x="58" y="178"/>
                    <a:pt x="60" y="187"/>
                    <a:pt x="63" y="193"/>
                  </a:cubicBezTo>
                  <a:cubicBezTo>
                    <a:pt x="66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38" name="Freeform 437"/>
            <p:cNvSpPr>
              <a:spLocks noChangeArrowheads="1"/>
            </p:cNvSpPr>
            <p:nvPr/>
          </p:nvSpPr>
          <p:spPr bwMode="auto">
            <a:xfrm rot="5400000">
              <a:off x="5381207" y="3916897"/>
              <a:ext cx="12908" cy="29043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39" name="Freeform 438"/>
            <p:cNvSpPr>
              <a:spLocks noChangeArrowheads="1"/>
            </p:cNvSpPr>
            <p:nvPr/>
          </p:nvSpPr>
          <p:spPr bwMode="auto">
            <a:xfrm rot="5400000">
              <a:off x="5334687" y="3916359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5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4"/>
                </a:cxn>
                <a:cxn ang="0">
                  <a:pos x="124" y="167"/>
                </a:cxn>
                <a:cxn ang="0">
                  <a:pos x="126" y="124"/>
                </a:cxn>
                <a:cxn ang="0">
                  <a:pos x="124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3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5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70" y="196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7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4" y="200"/>
                    <a:pt x="117" y="194"/>
                  </a:cubicBezTo>
                  <a:cubicBezTo>
                    <a:pt x="120" y="187"/>
                    <a:pt x="122" y="178"/>
                    <a:pt x="124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4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4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3"/>
                    <a:pt x="55" y="107"/>
                    <a:pt x="55" y="124"/>
                  </a:cubicBezTo>
                  <a:cubicBezTo>
                    <a:pt x="55" y="141"/>
                    <a:pt x="56" y="156"/>
                    <a:pt x="57" y="167"/>
                  </a:cubicBezTo>
                  <a:cubicBezTo>
                    <a:pt x="59" y="178"/>
                    <a:pt x="61" y="187"/>
                    <a:pt x="64" y="194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40" name="Freeform 439"/>
            <p:cNvSpPr>
              <a:spLocks noChangeArrowheads="1"/>
            </p:cNvSpPr>
            <p:nvPr/>
          </p:nvSpPr>
          <p:spPr bwMode="auto">
            <a:xfrm rot="5400000">
              <a:off x="5292200" y="3916359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41" name="Freeform 440"/>
            <p:cNvSpPr>
              <a:spLocks noChangeArrowheads="1"/>
            </p:cNvSpPr>
            <p:nvPr/>
          </p:nvSpPr>
          <p:spPr bwMode="auto">
            <a:xfrm rot="5400000">
              <a:off x="5422620" y="3943419"/>
              <a:ext cx="12908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42" name="Freeform 441"/>
            <p:cNvSpPr>
              <a:spLocks noChangeArrowheads="1"/>
            </p:cNvSpPr>
            <p:nvPr/>
          </p:nvSpPr>
          <p:spPr bwMode="auto">
            <a:xfrm rot="5400000">
              <a:off x="5376637" y="3942881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6" y="193"/>
                  </a:cubicBezTo>
                  <a:cubicBezTo>
                    <a:pt x="119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43" name="Freeform 442"/>
            <p:cNvSpPr>
              <a:spLocks noChangeArrowheads="1"/>
            </p:cNvSpPr>
            <p:nvPr/>
          </p:nvSpPr>
          <p:spPr bwMode="auto">
            <a:xfrm rot="5400000">
              <a:off x="5339259" y="3943419"/>
              <a:ext cx="12908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44" name="Freeform 443"/>
            <p:cNvSpPr>
              <a:spLocks noChangeArrowheads="1"/>
            </p:cNvSpPr>
            <p:nvPr/>
          </p:nvSpPr>
          <p:spPr bwMode="auto">
            <a:xfrm rot="5400000">
              <a:off x="5296770" y="3943419"/>
              <a:ext cx="12908" cy="29042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45" name="Freeform 444"/>
            <p:cNvSpPr>
              <a:spLocks noChangeArrowheads="1"/>
            </p:cNvSpPr>
            <p:nvPr/>
          </p:nvSpPr>
          <p:spPr bwMode="auto">
            <a:xfrm rot="5400000">
              <a:off x="5376638" y="3835644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7" y="193"/>
                  </a:cubicBezTo>
                  <a:cubicBezTo>
                    <a:pt x="120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0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46" name="Freeform 445"/>
            <p:cNvSpPr>
              <a:spLocks noChangeArrowheads="1"/>
            </p:cNvSpPr>
            <p:nvPr/>
          </p:nvSpPr>
          <p:spPr bwMode="auto">
            <a:xfrm rot="5400000">
              <a:off x="5339259" y="3836183"/>
              <a:ext cx="12908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47" name="Freeform 446"/>
            <p:cNvSpPr>
              <a:spLocks noChangeArrowheads="1"/>
            </p:cNvSpPr>
            <p:nvPr/>
          </p:nvSpPr>
          <p:spPr bwMode="auto">
            <a:xfrm rot="5400000">
              <a:off x="5292201" y="3835644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48" name="Freeform 447"/>
            <p:cNvSpPr>
              <a:spLocks noChangeArrowheads="1"/>
            </p:cNvSpPr>
            <p:nvPr/>
          </p:nvSpPr>
          <p:spPr bwMode="auto">
            <a:xfrm rot="5400000">
              <a:off x="5418761" y="3835644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49" name="Freeform 448"/>
            <p:cNvSpPr>
              <a:spLocks noChangeArrowheads="1"/>
            </p:cNvSpPr>
            <p:nvPr/>
          </p:nvSpPr>
          <p:spPr bwMode="auto">
            <a:xfrm rot="5400000">
              <a:off x="5467895" y="3836183"/>
              <a:ext cx="9806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50" name="Freeform 449"/>
            <p:cNvSpPr>
              <a:spLocks noChangeArrowheads="1"/>
            </p:cNvSpPr>
            <p:nvPr/>
          </p:nvSpPr>
          <p:spPr bwMode="auto">
            <a:xfrm rot="5400000">
              <a:off x="5381209" y="3861345"/>
              <a:ext cx="12908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51" name="Freeform 450"/>
            <p:cNvSpPr>
              <a:spLocks noChangeArrowheads="1"/>
            </p:cNvSpPr>
            <p:nvPr/>
          </p:nvSpPr>
          <p:spPr bwMode="auto">
            <a:xfrm rot="5400000">
              <a:off x="5334688" y="3860807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4" y="218"/>
                </a:cxn>
                <a:cxn ang="0">
                  <a:pos x="6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4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4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2" y="228"/>
                    <a:pt x="24" y="218"/>
                  </a:cubicBezTo>
                  <a:cubicBezTo>
                    <a:pt x="17" y="208"/>
                    <a:pt x="11" y="195"/>
                    <a:pt x="6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4" y="0"/>
                    <a:pt x="116" y="2"/>
                    <a:pt x="127" y="7"/>
                  </a:cubicBezTo>
                  <a:cubicBezTo>
                    <a:pt x="138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69" y="196"/>
                    <a:pt x="163" y="208"/>
                    <a:pt x="155" y="218"/>
                  </a:cubicBezTo>
                  <a:cubicBezTo>
                    <a:pt x="148" y="228"/>
                    <a:pt x="138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09" y="205"/>
                    <a:pt x="113" y="200"/>
                    <a:pt x="116" y="194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5" y="156"/>
                    <a:pt x="125" y="141"/>
                    <a:pt x="125" y="124"/>
                  </a:cubicBezTo>
                  <a:cubicBezTo>
                    <a:pt x="125" y="107"/>
                    <a:pt x="125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4" y="36"/>
                    <a:pt x="79" y="37"/>
                    <a:pt x="75" y="40"/>
                  </a:cubicBezTo>
                  <a:cubicBezTo>
                    <a:pt x="70" y="43"/>
                    <a:pt x="67" y="47"/>
                    <a:pt x="64" y="54"/>
                  </a:cubicBezTo>
                  <a:cubicBezTo>
                    <a:pt x="61" y="61"/>
                    <a:pt x="58" y="70"/>
                    <a:pt x="57" y="81"/>
                  </a:cubicBezTo>
                  <a:cubicBezTo>
                    <a:pt x="55" y="93"/>
                    <a:pt x="54" y="107"/>
                    <a:pt x="54" y="124"/>
                  </a:cubicBezTo>
                  <a:cubicBezTo>
                    <a:pt x="54" y="141"/>
                    <a:pt x="55" y="156"/>
                    <a:pt x="57" y="167"/>
                  </a:cubicBezTo>
                  <a:cubicBezTo>
                    <a:pt x="58" y="178"/>
                    <a:pt x="61" y="187"/>
                    <a:pt x="64" y="194"/>
                  </a:cubicBezTo>
                  <a:cubicBezTo>
                    <a:pt x="67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52" name="Freeform 451"/>
            <p:cNvSpPr>
              <a:spLocks noChangeArrowheads="1"/>
            </p:cNvSpPr>
            <p:nvPr/>
          </p:nvSpPr>
          <p:spPr bwMode="auto">
            <a:xfrm rot="5400000">
              <a:off x="5296772" y="3861345"/>
              <a:ext cx="12908" cy="29042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53" name="Freeform 452"/>
            <p:cNvSpPr>
              <a:spLocks noChangeArrowheads="1"/>
            </p:cNvSpPr>
            <p:nvPr/>
          </p:nvSpPr>
          <p:spPr bwMode="auto">
            <a:xfrm rot="5400000">
              <a:off x="5423331" y="3861345"/>
              <a:ext cx="12908" cy="29042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54" name="Freeform 453"/>
            <p:cNvSpPr>
              <a:spLocks noChangeArrowheads="1"/>
            </p:cNvSpPr>
            <p:nvPr/>
          </p:nvSpPr>
          <p:spPr bwMode="auto">
            <a:xfrm rot="5400000">
              <a:off x="5422620" y="3889200"/>
              <a:ext cx="12908" cy="29042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7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55" name="Freeform 454"/>
            <p:cNvSpPr>
              <a:spLocks noChangeArrowheads="1"/>
            </p:cNvSpPr>
            <p:nvPr/>
          </p:nvSpPr>
          <p:spPr bwMode="auto">
            <a:xfrm rot="5400000">
              <a:off x="5376637" y="3888662"/>
              <a:ext cx="22050" cy="30118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56" name="Freeform 455"/>
            <p:cNvSpPr>
              <a:spLocks noChangeArrowheads="1"/>
            </p:cNvSpPr>
            <p:nvPr/>
          </p:nvSpPr>
          <p:spPr bwMode="auto">
            <a:xfrm rot="5400000">
              <a:off x="5296770" y="3889200"/>
              <a:ext cx="12908" cy="29042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57" name="Freeform 456"/>
            <p:cNvSpPr>
              <a:spLocks noChangeArrowheads="1"/>
            </p:cNvSpPr>
            <p:nvPr/>
          </p:nvSpPr>
          <p:spPr bwMode="auto">
            <a:xfrm rot="5400000">
              <a:off x="5334320" y="3888662"/>
              <a:ext cx="22050" cy="30118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58" name="Freeform 457"/>
            <p:cNvSpPr>
              <a:spLocks noChangeArrowheads="1"/>
            </p:cNvSpPr>
            <p:nvPr/>
          </p:nvSpPr>
          <p:spPr bwMode="auto">
            <a:xfrm rot="5400000">
              <a:off x="5462755" y="3916364"/>
              <a:ext cx="22050" cy="30118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59" name="Freeform 458"/>
            <p:cNvSpPr>
              <a:spLocks noChangeArrowheads="1"/>
            </p:cNvSpPr>
            <p:nvPr/>
          </p:nvSpPr>
          <p:spPr bwMode="auto">
            <a:xfrm rot="5400000">
              <a:off x="5467326" y="3943420"/>
              <a:ext cx="12908" cy="29043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60" name="Freeform 459"/>
            <p:cNvSpPr>
              <a:spLocks noChangeArrowheads="1"/>
            </p:cNvSpPr>
            <p:nvPr/>
          </p:nvSpPr>
          <p:spPr bwMode="auto">
            <a:xfrm rot="5400000">
              <a:off x="5467326" y="3861349"/>
              <a:ext cx="12908" cy="29043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61" name="Freeform 460"/>
            <p:cNvSpPr>
              <a:spLocks noChangeArrowheads="1"/>
            </p:cNvSpPr>
            <p:nvPr/>
          </p:nvSpPr>
          <p:spPr bwMode="auto">
            <a:xfrm rot="5400000">
              <a:off x="5467326" y="3889206"/>
              <a:ext cx="12908" cy="29042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grpSp>
          <p:nvGrpSpPr>
            <p:cNvPr id="462" name="Group 461"/>
            <p:cNvGrpSpPr/>
            <p:nvPr/>
          </p:nvGrpSpPr>
          <p:grpSpPr>
            <a:xfrm rot="5400000">
              <a:off x="5453613" y="3889260"/>
              <a:ext cx="129287" cy="30118"/>
              <a:chOff x="9545400" y="4229340"/>
              <a:chExt cx="179869" cy="41901"/>
            </a:xfrm>
            <a:solidFill>
              <a:schemeClr val="bg1">
                <a:alpha val="46000"/>
              </a:schemeClr>
            </a:solidFill>
          </p:grpSpPr>
          <p:sp>
            <p:nvSpPr>
              <p:cNvPr id="529" name="Freeform 528"/>
              <p:cNvSpPr>
                <a:spLocks noChangeArrowheads="1"/>
              </p:cNvSpPr>
              <p:nvPr/>
            </p:nvSpPr>
            <p:spPr bwMode="auto">
              <a:xfrm>
                <a:off x="9664058" y="4230089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30" name="Freeform 529"/>
              <p:cNvSpPr>
                <a:spLocks noChangeArrowheads="1"/>
              </p:cNvSpPr>
              <p:nvPr/>
            </p:nvSpPr>
            <p:spPr bwMode="auto">
              <a:xfrm>
                <a:off x="9694592" y="42293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7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6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6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6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7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6" y="193"/>
                    </a:cubicBezTo>
                    <a:cubicBezTo>
                      <a:pt x="119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19" y="61"/>
                      <a:pt x="116" y="54"/>
                    </a:cubicBezTo>
                    <a:cubicBezTo>
                      <a:pt x="113" y="47"/>
                      <a:pt x="110" y="43"/>
                      <a:pt x="105" y="40"/>
                    </a:cubicBezTo>
                    <a:cubicBezTo>
                      <a:pt x="101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9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5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31" name="Freeform 530"/>
              <p:cNvSpPr>
                <a:spLocks noChangeArrowheads="1"/>
              </p:cNvSpPr>
              <p:nvPr/>
            </p:nvSpPr>
            <p:spPr bwMode="auto">
              <a:xfrm>
                <a:off x="9545400" y="4229340"/>
                <a:ext cx="30677" cy="41901"/>
              </a:xfrm>
              <a:custGeom>
                <a:avLst/>
                <a:gdLst/>
                <a:ahLst/>
                <a:cxnLst>
                  <a:cxn ang="0">
                    <a:pos x="90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7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90" y="0"/>
                  </a:cxn>
                  <a:cxn ang="0">
                    <a:pos x="128" y="7"/>
                  </a:cxn>
                  <a:cxn ang="0">
                    <a:pos x="156" y="29"/>
                  </a:cxn>
                  <a:cxn ang="0">
                    <a:pos x="174" y="68"/>
                  </a:cxn>
                  <a:cxn ang="0">
                    <a:pos x="180" y="124"/>
                  </a:cxn>
                  <a:cxn ang="0">
                    <a:pos x="174" y="180"/>
                  </a:cxn>
                  <a:cxn ang="0">
                    <a:pos x="156" y="218"/>
                  </a:cxn>
                  <a:cxn ang="0">
                    <a:pos x="128" y="240"/>
                  </a:cxn>
                  <a:cxn ang="0">
                    <a:pos x="90" y="247"/>
                  </a:cxn>
                  <a:cxn ang="0">
                    <a:pos x="90" y="211"/>
                  </a:cxn>
                  <a:cxn ang="0">
                    <a:pos x="105" y="207"/>
                  </a:cxn>
                  <a:cxn ang="0">
                    <a:pos x="117" y="193"/>
                  </a:cxn>
                  <a:cxn ang="0">
                    <a:pos x="123" y="167"/>
                  </a:cxn>
                  <a:cxn ang="0">
                    <a:pos x="126" y="124"/>
                  </a:cxn>
                  <a:cxn ang="0">
                    <a:pos x="123" y="81"/>
                  </a:cxn>
                  <a:cxn ang="0">
                    <a:pos x="117" y="54"/>
                  </a:cxn>
                  <a:cxn ang="0">
                    <a:pos x="105" y="40"/>
                  </a:cxn>
                  <a:cxn ang="0">
                    <a:pos x="90" y="36"/>
                  </a:cxn>
                  <a:cxn ang="0">
                    <a:pos x="75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5" y="207"/>
                  </a:cxn>
                  <a:cxn ang="0">
                    <a:pos x="90" y="211"/>
                  </a:cxn>
                </a:cxnLst>
                <a:rect l="0" t="0" r="r" b="b"/>
                <a:pathLst>
                  <a:path w="181" h="248">
                    <a:moveTo>
                      <a:pt x="90" y="247"/>
                    </a:moveTo>
                    <a:cubicBezTo>
                      <a:pt x="77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7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6" y="0"/>
                      <a:pt x="90" y="0"/>
                    </a:cubicBezTo>
                    <a:cubicBezTo>
                      <a:pt x="104" y="0"/>
                      <a:pt x="117" y="2"/>
                      <a:pt x="128" y="7"/>
                    </a:cubicBezTo>
                    <a:cubicBezTo>
                      <a:pt x="139" y="12"/>
                      <a:pt x="148" y="19"/>
                      <a:pt x="156" y="29"/>
                    </a:cubicBezTo>
                    <a:cubicBezTo>
                      <a:pt x="164" y="39"/>
                      <a:pt x="170" y="52"/>
                      <a:pt x="174" y="68"/>
                    </a:cubicBezTo>
                    <a:cubicBezTo>
                      <a:pt x="178" y="84"/>
                      <a:pt x="180" y="102"/>
                      <a:pt x="180" y="124"/>
                    </a:cubicBezTo>
                    <a:cubicBezTo>
                      <a:pt x="180" y="146"/>
                      <a:pt x="178" y="164"/>
                      <a:pt x="174" y="180"/>
                    </a:cubicBezTo>
                    <a:cubicBezTo>
                      <a:pt x="170" y="195"/>
                      <a:pt x="164" y="208"/>
                      <a:pt x="156" y="218"/>
                    </a:cubicBezTo>
                    <a:cubicBezTo>
                      <a:pt x="148" y="228"/>
                      <a:pt x="139" y="235"/>
                      <a:pt x="128" y="240"/>
                    </a:cubicBezTo>
                    <a:cubicBezTo>
                      <a:pt x="116" y="245"/>
                      <a:pt x="104" y="247"/>
                      <a:pt x="90" y="247"/>
                    </a:cubicBezTo>
                    <a:close/>
                    <a:moveTo>
                      <a:pt x="90" y="211"/>
                    </a:moveTo>
                    <a:cubicBezTo>
                      <a:pt x="96" y="211"/>
                      <a:pt x="101" y="210"/>
                      <a:pt x="105" y="207"/>
                    </a:cubicBezTo>
                    <a:cubicBezTo>
                      <a:pt x="110" y="205"/>
                      <a:pt x="113" y="200"/>
                      <a:pt x="117" y="193"/>
                    </a:cubicBezTo>
                    <a:cubicBezTo>
                      <a:pt x="120" y="187"/>
                      <a:pt x="122" y="178"/>
                      <a:pt x="123" y="167"/>
                    </a:cubicBezTo>
                    <a:cubicBezTo>
                      <a:pt x="125" y="156"/>
                      <a:pt x="126" y="141"/>
                      <a:pt x="126" y="124"/>
                    </a:cubicBezTo>
                    <a:cubicBezTo>
                      <a:pt x="126" y="107"/>
                      <a:pt x="125" y="93"/>
                      <a:pt x="123" y="81"/>
                    </a:cubicBezTo>
                    <a:cubicBezTo>
                      <a:pt x="122" y="70"/>
                      <a:pt x="120" y="61"/>
                      <a:pt x="117" y="54"/>
                    </a:cubicBezTo>
                    <a:cubicBezTo>
                      <a:pt x="113" y="47"/>
                      <a:pt x="109" y="43"/>
                      <a:pt x="105" y="40"/>
                    </a:cubicBezTo>
                    <a:cubicBezTo>
                      <a:pt x="100" y="37"/>
                      <a:pt x="96" y="36"/>
                      <a:pt x="90" y="36"/>
                    </a:cubicBezTo>
                    <a:cubicBezTo>
                      <a:pt x="85" y="36"/>
                      <a:pt x="80" y="37"/>
                      <a:pt x="75" y="40"/>
                    </a:cubicBezTo>
                    <a:cubicBezTo>
                      <a:pt x="71" y="43"/>
                      <a:pt x="67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7" y="200"/>
                      <a:pt x="71" y="205"/>
                      <a:pt x="75" y="207"/>
                    </a:cubicBezTo>
                    <a:cubicBezTo>
                      <a:pt x="80" y="210"/>
                      <a:pt x="85" y="211"/>
                      <a:pt x="90" y="211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32" name="Freeform 531"/>
              <p:cNvSpPr>
                <a:spLocks noChangeArrowheads="1"/>
              </p:cNvSpPr>
              <p:nvPr/>
            </p:nvSpPr>
            <p:spPr bwMode="auto">
              <a:xfrm>
                <a:off x="9586772" y="4230089"/>
                <a:ext cx="17958" cy="40405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0" y="77"/>
                  </a:cxn>
                  <a:cxn ang="0">
                    <a:pos x="0" y="29"/>
                  </a:cxn>
                  <a:cxn ang="0">
                    <a:pos x="55" y="0"/>
                  </a:cxn>
                  <a:cxn ang="0">
                    <a:pos x="107" y="0"/>
                  </a:cxn>
                  <a:cxn ang="0">
                    <a:pos x="107" y="237"/>
                  </a:cxn>
                  <a:cxn ang="0">
                    <a:pos x="54" y="237"/>
                  </a:cxn>
                  <a:cxn ang="0">
                    <a:pos x="54" y="49"/>
                  </a:cxn>
                </a:cxnLst>
                <a:rect l="0" t="0" r="r" b="b"/>
                <a:pathLst>
                  <a:path w="108" h="238">
                    <a:moveTo>
                      <a:pt x="54" y="49"/>
                    </a:moveTo>
                    <a:lnTo>
                      <a:pt x="0" y="77"/>
                    </a:lnTo>
                    <a:lnTo>
                      <a:pt x="0" y="29"/>
                    </a:lnTo>
                    <a:lnTo>
                      <a:pt x="55" y="0"/>
                    </a:lnTo>
                    <a:lnTo>
                      <a:pt x="107" y="0"/>
                    </a:lnTo>
                    <a:lnTo>
                      <a:pt x="107" y="237"/>
                    </a:lnTo>
                    <a:lnTo>
                      <a:pt x="54" y="237"/>
                    </a:lnTo>
                    <a:lnTo>
                      <a:pt x="54" y="49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  <p:sp>
            <p:nvSpPr>
              <p:cNvPr id="533" name="Freeform 532"/>
              <p:cNvSpPr>
                <a:spLocks noChangeArrowheads="1"/>
              </p:cNvSpPr>
              <p:nvPr/>
            </p:nvSpPr>
            <p:spPr bwMode="auto">
              <a:xfrm>
                <a:off x="9619166" y="4229340"/>
                <a:ext cx="30677" cy="41901"/>
              </a:xfrm>
              <a:custGeom>
                <a:avLst/>
                <a:gdLst/>
                <a:ahLst/>
                <a:cxnLst>
                  <a:cxn ang="0">
                    <a:pos x="89" y="247"/>
                  </a:cxn>
                  <a:cxn ang="0">
                    <a:pos x="53" y="240"/>
                  </a:cxn>
                  <a:cxn ang="0">
                    <a:pos x="25" y="218"/>
                  </a:cxn>
                  <a:cxn ang="0">
                    <a:pos x="7" y="180"/>
                  </a:cxn>
                  <a:cxn ang="0">
                    <a:pos x="0" y="124"/>
                  </a:cxn>
                  <a:cxn ang="0">
                    <a:pos x="6" y="68"/>
                  </a:cxn>
                  <a:cxn ang="0">
                    <a:pos x="24" y="29"/>
                  </a:cxn>
                  <a:cxn ang="0">
                    <a:pos x="53" y="7"/>
                  </a:cxn>
                  <a:cxn ang="0">
                    <a:pos x="89" y="0"/>
                  </a:cxn>
                  <a:cxn ang="0">
                    <a:pos x="127" y="7"/>
                  </a:cxn>
                  <a:cxn ang="0">
                    <a:pos x="155" y="29"/>
                  </a:cxn>
                  <a:cxn ang="0">
                    <a:pos x="173" y="68"/>
                  </a:cxn>
                  <a:cxn ang="0">
                    <a:pos x="179" y="124"/>
                  </a:cxn>
                  <a:cxn ang="0">
                    <a:pos x="173" y="180"/>
                  </a:cxn>
                  <a:cxn ang="0">
                    <a:pos x="155" y="218"/>
                  </a:cxn>
                  <a:cxn ang="0">
                    <a:pos x="126" y="240"/>
                  </a:cxn>
                  <a:cxn ang="0">
                    <a:pos x="89" y="247"/>
                  </a:cxn>
                  <a:cxn ang="0">
                    <a:pos x="89" y="211"/>
                  </a:cxn>
                  <a:cxn ang="0">
                    <a:pos x="104" y="207"/>
                  </a:cxn>
                  <a:cxn ang="0">
                    <a:pos x="115" y="193"/>
                  </a:cxn>
                  <a:cxn ang="0">
                    <a:pos x="122" y="167"/>
                  </a:cxn>
                  <a:cxn ang="0">
                    <a:pos x="125" y="124"/>
                  </a:cxn>
                  <a:cxn ang="0">
                    <a:pos x="122" y="81"/>
                  </a:cxn>
                  <a:cxn ang="0">
                    <a:pos x="115" y="54"/>
                  </a:cxn>
                  <a:cxn ang="0">
                    <a:pos x="104" y="40"/>
                  </a:cxn>
                  <a:cxn ang="0">
                    <a:pos x="89" y="36"/>
                  </a:cxn>
                  <a:cxn ang="0">
                    <a:pos x="74" y="40"/>
                  </a:cxn>
                  <a:cxn ang="0">
                    <a:pos x="64" y="54"/>
                  </a:cxn>
                  <a:cxn ang="0">
                    <a:pos x="57" y="81"/>
                  </a:cxn>
                  <a:cxn ang="0">
                    <a:pos x="55" y="124"/>
                  </a:cxn>
                  <a:cxn ang="0">
                    <a:pos x="57" y="167"/>
                  </a:cxn>
                  <a:cxn ang="0">
                    <a:pos x="64" y="193"/>
                  </a:cxn>
                  <a:cxn ang="0">
                    <a:pos x="74" y="207"/>
                  </a:cxn>
                  <a:cxn ang="0">
                    <a:pos x="89" y="211"/>
                  </a:cxn>
                </a:cxnLst>
                <a:rect l="0" t="0" r="r" b="b"/>
                <a:pathLst>
                  <a:path w="180" h="248">
                    <a:moveTo>
                      <a:pt x="89" y="247"/>
                    </a:moveTo>
                    <a:cubicBezTo>
                      <a:pt x="76" y="247"/>
                      <a:pt x="64" y="245"/>
                      <a:pt x="53" y="240"/>
                    </a:cubicBezTo>
                    <a:cubicBezTo>
                      <a:pt x="42" y="235"/>
                      <a:pt x="33" y="228"/>
                      <a:pt x="25" y="218"/>
                    </a:cubicBezTo>
                    <a:cubicBezTo>
                      <a:pt x="17" y="208"/>
                      <a:pt x="11" y="195"/>
                      <a:pt x="7" y="180"/>
                    </a:cubicBezTo>
                    <a:cubicBezTo>
                      <a:pt x="2" y="164"/>
                      <a:pt x="0" y="146"/>
                      <a:pt x="0" y="124"/>
                    </a:cubicBezTo>
                    <a:cubicBezTo>
                      <a:pt x="0" y="102"/>
                      <a:pt x="2" y="84"/>
                      <a:pt x="6" y="68"/>
                    </a:cubicBezTo>
                    <a:cubicBezTo>
                      <a:pt x="11" y="52"/>
                      <a:pt x="17" y="39"/>
                      <a:pt x="24" y="29"/>
                    </a:cubicBezTo>
                    <a:cubicBezTo>
                      <a:pt x="32" y="19"/>
                      <a:pt x="42" y="12"/>
                      <a:pt x="53" y="7"/>
                    </a:cubicBezTo>
                    <a:cubicBezTo>
                      <a:pt x="64" y="2"/>
                      <a:pt x="75" y="0"/>
                      <a:pt x="89" y="0"/>
                    </a:cubicBezTo>
                    <a:cubicBezTo>
                      <a:pt x="103" y="0"/>
                      <a:pt x="116" y="2"/>
                      <a:pt x="127" y="7"/>
                    </a:cubicBezTo>
                    <a:cubicBezTo>
                      <a:pt x="138" y="12"/>
                      <a:pt x="147" y="19"/>
                      <a:pt x="155" y="29"/>
                    </a:cubicBezTo>
                    <a:cubicBezTo>
                      <a:pt x="163" y="39"/>
                      <a:pt x="169" y="52"/>
                      <a:pt x="173" y="68"/>
                    </a:cubicBezTo>
                    <a:cubicBezTo>
                      <a:pt x="177" y="84"/>
                      <a:pt x="179" y="102"/>
                      <a:pt x="179" y="124"/>
                    </a:cubicBezTo>
                    <a:cubicBezTo>
                      <a:pt x="179" y="146"/>
                      <a:pt x="177" y="164"/>
                      <a:pt x="173" y="180"/>
                    </a:cubicBezTo>
                    <a:cubicBezTo>
                      <a:pt x="169" y="195"/>
                      <a:pt x="163" y="208"/>
                      <a:pt x="155" y="218"/>
                    </a:cubicBezTo>
                    <a:cubicBezTo>
                      <a:pt x="147" y="228"/>
                      <a:pt x="138" y="235"/>
                      <a:pt x="126" y="240"/>
                    </a:cubicBezTo>
                    <a:cubicBezTo>
                      <a:pt x="115" y="245"/>
                      <a:pt x="103" y="247"/>
                      <a:pt x="89" y="247"/>
                    </a:cubicBezTo>
                    <a:close/>
                    <a:moveTo>
                      <a:pt x="89" y="211"/>
                    </a:moveTo>
                    <a:cubicBezTo>
                      <a:pt x="95" y="211"/>
                      <a:pt x="100" y="210"/>
                      <a:pt x="104" y="207"/>
                    </a:cubicBezTo>
                    <a:cubicBezTo>
                      <a:pt x="109" y="205"/>
                      <a:pt x="112" y="200"/>
                      <a:pt x="115" y="193"/>
                    </a:cubicBezTo>
                    <a:cubicBezTo>
                      <a:pt x="119" y="187"/>
                      <a:pt x="121" y="178"/>
                      <a:pt x="122" y="167"/>
                    </a:cubicBezTo>
                    <a:cubicBezTo>
                      <a:pt x="124" y="156"/>
                      <a:pt x="125" y="141"/>
                      <a:pt x="125" y="124"/>
                    </a:cubicBezTo>
                    <a:cubicBezTo>
                      <a:pt x="125" y="107"/>
                      <a:pt x="124" y="93"/>
                      <a:pt x="122" y="81"/>
                    </a:cubicBezTo>
                    <a:cubicBezTo>
                      <a:pt x="121" y="70"/>
                      <a:pt x="119" y="61"/>
                      <a:pt x="115" y="54"/>
                    </a:cubicBezTo>
                    <a:cubicBezTo>
                      <a:pt x="112" y="47"/>
                      <a:pt x="109" y="43"/>
                      <a:pt x="104" y="40"/>
                    </a:cubicBezTo>
                    <a:cubicBezTo>
                      <a:pt x="100" y="37"/>
                      <a:pt x="95" y="36"/>
                      <a:pt x="89" y="36"/>
                    </a:cubicBezTo>
                    <a:cubicBezTo>
                      <a:pt x="84" y="36"/>
                      <a:pt x="79" y="37"/>
                      <a:pt x="74" y="40"/>
                    </a:cubicBezTo>
                    <a:cubicBezTo>
                      <a:pt x="70" y="43"/>
                      <a:pt x="66" y="47"/>
                      <a:pt x="64" y="54"/>
                    </a:cubicBezTo>
                    <a:cubicBezTo>
                      <a:pt x="61" y="61"/>
                      <a:pt x="58" y="69"/>
                      <a:pt x="57" y="81"/>
                    </a:cubicBezTo>
                    <a:cubicBezTo>
                      <a:pt x="55" y="92"/>
                      <a:pt x="55" y="107"/>
                      <a:pt x="55" y="124"/>
                    </a:cubicBezTo>
                    <a:cubicBezTo>
                      <a:pt x="55" y="141"/>
                      <a:pt x="56" y="155"/>
                      <a:pt x="57" y="167"/>
                    </a:cubicBezTo>
                    <a:cubicBezTo>
                      <a:pt x="59" y="178"/>
                      <a:pt x="61" y="187"/>
                      <a:pt x="64" y="193"/>
                    </a:cubicBezTo>
                    <a:cubicBezTo>
                      <a:pt x="66" y="200"/>
                      <a:pt x="70" y="205"/>
                      <a:pt x="74" y="207"/>
                    </a:cubicBezTo>
                    <a:cubicBezTo>
                      <a:pt x="79" y="210"/>
                      <a:pt x="84" y="211"/>
                      <a:pt x="89" y="211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742950" indent="-28575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11430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6002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2057400" indent="-228600" algn="l" defTabSz="457200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-107" charset="0"/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676767"/>
                  </a:solidFill>
                </a:endParaRPr>
              </a:p>
            </p:txBody>
          </p:sp>
        </p:grpSp>
        <p:sp>
          <p:nvSpPr>
            <p:cNvPr id="463" name="Freeform 462"/>
            <p:cNvSpPr>
              <a:spLocks noChangeArrowheads="1"/>
            </p:cNvSpPr>
            <p:nvPr/>
          </p:nvSpPr>
          <p:spPr bwMode="auto">
            <a:xfrm rot="5400000">
              <a:off x="5725207" y="3911377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2" y="240"/>
                </a:cxn>
                <a:cxn ang="0">
                  <a:pos x="24" y="218"/>
                </a:cxn>
                <a:cxn ang="0">
                  <a:pos x="6" y="179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80" y="124"/>
                </a:cxn>
                <a:cxn ang="0">
                  <a:pos x="173" y="179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5"/>
                </a:cxn>
                <a:cxn ang="0">
                  <a:pos x="75" y="40"/>
                </a:cxn>
                <a:cxn ang="0">
                  <a:pos x="63" y="54"/>
                </a:cxn>
                <a:cxn ang="0">
                  <a:pos x="56" y="81"/>
                </a:cxn>
                <a:cxn ang="0">
                  <a:pos x="54" y="124"/>
                </a:cxn>
                <a:cxn ang="0">
                  <a:pos x="56" y="167"/>
                </a:cxn>
                <a:cxn ang="0">
                  <a:pos x="63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3" y="245"/>
                    <a:pt x="52" y="240"/>
                  </a:cubicBezTo>
                  <a:cubicBezTo>
                    <a:pt x="41" y="235"/>
                    <a:pt x="32" y="228"/>
                    <a:pt x="24" y="218"/>
                  </a:cubicBezTo>
                  <a:cubicBezTo>
                    <a:pt x="16" y="208"/>
                    <a:pt x="10" y="195"/>
                    <a:pt x="6" y="179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3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8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6"/>
                    <a:pt x="178" y="163"/>
                    <a:pt x="173" y="179"/>
                  </a:cubicBezTo>
                  <a:cubicBezTo>
                    <a:pt x="169" y="194"/>
                    <a:pt x="163" y="208"/>
                    <a:pt x="155" y="218"/>
                  </a:cubicBezTo>
                  <a:cubicBezTo>
                    <a:pt x="147" y="228"/>
                    <a:pt x="138" y="235"/>
                    <a:pt x="127" y="240"/>
                  </a:cubicBezTo>
                  <a:cubicBezTo>
                    <a:pt x="116" y="245"/>
                    <a:pt x="103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5" y="211"/>
                    <a:pt x="100" y="210"/>
                    <a:pt x="105" y="207"/>
                  </a:cubicBezTo>
                  <a:cubicBezTo>
                    <a:pt x="109" y="205"/>
                    <a:pt x="113" y="200"/>
                    <a:pt x="116" y="193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4" y="155"/>
                    <a:pt x="125" y="141"/>
                    <a:pt x="125" y="124"/>
                  </a:cubicBezTo>
                  <a:cubicBezTo>
                    <a:pt x="125" y="107"/>
                    <a:pt x="124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40"/>
                  </a:cubicBezTo>
                  <a:cubicBezTo>
                    <a:pt x="101" y="37"/>
                    <a:pt x="95" y="35"/>
                    <a:pt x="90" y="35"/>
                  </a:cubicBezTo>
                  <a:cubicBezTo>
                    <a:pt x="84" y="35"/>
                    <a:pt x="79" y="37"/>
                    <a:pt x="75" y="40"/>
                  </a:cubicBezTo>
                  <a:cubicBezTo>
                    <a:pt x="70" y="42"/>
                    <a:pt x="66" y="47"/>
                    <a:pt x="63" y="54"/>
                  </a:cubicBezTo>
                  <a:cubicBezTo>
                    <a:pt x="60" y="61"/>
                    <a:pt x="58" y="69"/>
                    <a:pt x="56" y="81"/>
                  </a:cubicBezTo>
                  <a:cubicBezTo>
                    <a:pt x="55" y="92"/>
                    <a:pt x="54" y="107"/>
                    <a:pt x="54" y="124"/>
                  </a:cubicBezTo>
                  <a:cubicBezTo>
                    <a:pt x="54" y="141"/>
                    <a:pt x="55" y="155"/>
                    <a:pt x="56" y="167"/>
                  </a:cubicBezTo>
                  <a:cubicBezTo>
                    <a:pt x="58" y="178"/>
                    <a:pt x="60" y="187"/>
                    <a:pt x="63" y="193"/>
                  </a:cubicBezTo>
                  <a:cubicBezTo>
                    <a:pt x="66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64" name="Freeform 463"/>
            <p:cNvSpPr>
              <a:spLocks noChangeArrowheads="1"/>
            </p:cNvSpPr>
            <p:nvPr/>
          </p:nvSpPr>
          <p:spPr bwMode="auto">
            <a:xfrm rot="5400000">
              <a:off x="5674658" y="3912092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65" name="Freeform 464"/>
            <p:cNvSpPr>
              <a:spLocks noChangeArrowheads="1"/>
            </p:cNvSpPr>
            <p:nvPr/>
          </p:nvSpPr>
          <p:spPr bwMode="auto">
            <a:xfrm rot="5400000">
              <a:off x="5614253" y="3911377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5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4"/>
                </a:cxn>
                <a:cxn ang="0">
                  <a:pos x="124" y="167"/>
                </a:cxn>
                <a:cxn ang="0">
                  <a:pos x="126" y="124"/>
                </a:cxn>
                <a:cxn ang="0">
                  <a:pos x="124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3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5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70" y="196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7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4" y="200"/>
                    <a:pt x="117" y="194"/>
                  </a:cubicBezTo>
                  <a:cubicBezTo>
                    <a:pt x="120" y="187"/>
                    <a:pt x="122" y="178"/>
                    <a:pt x="124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4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4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3"/>
                    <a:pt x="55" y="107"/>
                    <a:pt x="55" y="124"/>
                  </a:cubicBezTo>
                  <a:cubicBezTo>
                    <a:pt x="55" y="141"/>
                    <a:pt x="56" y="156"/>
                    <a:pt x="57" y="167"/>
                  </a:cubicBezTo>
                  <a:cubicBezTo>
                    <a:pt x="59" y="178"/>
                    <a:pt x="61" y="187"/>
                    <a:pt x="64" y="194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66" name="Freeform 465"/>
            <p:cNvSpPr>
              <a:spLocks noChangeArrowheads="1"/>
            </p:cNvSpPr>
            <p:nvPr/>
          </p:nvSpPr>
          <p:spPr bwMode="auto">
            <a:xfrm rot="5400000">
              <a:off x="5557703" y="3911377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67" name="Freeform 466"/>
            <p:cNvSpPr>
              <a:spLocks noChangeArrowheads="1"/>
            </p:cNvSpPr>
            <p:nvPr/>
          </p:nvSpPr>
          <p:spPr bwMode="auto">
            <a:xfrm rot="5400000">
              <a:off x="5729778" y="3938612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68" name="Freeform 467"/>
            <p:cNvSpPr>
              <a:spLocks noChangeArrowheads="1"/>
            </p:cNvSpPr>
            <p:nvPr/>
          </p:nvSpPr>
          <p:spPr bwMode="auto">
            <a:xfrm rot="5400000">
              <a:off x="5670088" y="3937895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6" y="193"/>
                  </a:cubicBezTo>
                  <a:cubicBezTo>
                    <a:pt x="119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69" name="Freeform 468"/>
            <p:cNvSpPr>
              <a:spLocks noChangeArrowheads="1"/>
            </p:cNvSpPr>
            <p:nvPr/>
          </p:nvSpPr>
          <p:spPr bwMode="auto">
            <a:xfrm rot="5400000">
              <a:off x="5618825" y="3938612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70" name="Freeform 469"/>
            <p:cNvSpPr>
              <a:spLocks noChangeArrowheads="1"/>
            </p:cNvSpPr>
            <p:nvPr/>
          </p:nvSpPr>
          <p:spPr bwMode="auto">
            <a:xfrm rot="5400000">
              <a:off x="5562273" y="3938612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71" name="Freeform 470"/>
            <p:cNvSpPr>
              <a:spLocks noChangeArrowheads="1"/>
            </p:cNvSpPr>
            <p:nvPr/>
          </p:nvSpPr>
          <p:spPr bwMode="auto">
            <a:xfrm rot="5400000">
              <a:off x="5670088" y="383065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7" y="193"/>
                  </a:cubicBezTo>
                  <a:cubicBezTo>
                    <a:pt x="120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0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72" name="Freeform 471"/>
            <p:cNvSpPr>
              <a:spLocks noChangeArrowheads="1"/>
            </p:cNvSpPr>
            <p:nvPr/>
          </p:nvSpPr>
          <p:spPr bwMode="auto">
            <a:xfrm rot="5400000">
              <a:off x="5618824" y="3831371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73" name="Freeform 472"/>
            <p:cNvSpPr>
              <a:spLocks noChangeArrowheads="1"/>
            </p:cNvSpPr>
            <p:nvPr/>
          </p:nvSpPr>
          <p:spPr bwMode="auto">
            <a:xfrm rot="5400000">
              <a:off x="5557703" y="383065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74" name="Freeform 473"/>
            <p:cNvSpPr>
              <a:spLocks noChangeArrowheads="1"/>
            </p:cNvSpPr>
            <p:nvPr/>
          </p:nvSpPr>
          <p:spPr bwMode="auto">
            <a:xfrm rot="5400000">
              <a:off x="5726153" y="383065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75" name="Freeform 474"/>
            <p:cNvSpPr>
              <a:spLocks noChangeArrowheads="1"/>
            </p:cNvSpPr>
            <p:nvPr/>
          </p:nvSpPr>
          <p:spPr bwMode="auto">
            <a:xfrm rot="5400000">
              <a:off x="5674658" y="3856536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76" name="Freeform 475"/>
            <p:cNvSpPr>
              <a:spLocks noChangeArrowheads="1"/>
            </p:cNvSpPr>
            <p:nvPr/>
          </p:nvSpPr>
          <p:spPr bwMode="auto">
            <a:xfrm rot="5400000">
              <a:off x="5614253" y="3855820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4" y="218"/>
                </a:cxn>
                <a:cxn ang="0">
                  <a:pos x="6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4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4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2" y="228"/>
                    <a:pt x="24" y="218"/>
                  </a:cubicBezTo>
                  <a:cubicBezTo>
                    <a:pt x="17" y="208"/>
                    <a:pt x="11" y="195"/>
                    <a:pt x="6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4" y="0"/>
                    <a:pt x="116" y="2"/>
                    <a:pt x="127" y="7"/>
                  </a:cubicBezTo>
                  <a:cubicBezTo>
                    <a:pt x="138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69" y="196"/>
                    <a:pt x="163" y="208"/>
                    <a:pt x="155" y="218"/>
                  </a:cubicBezTo>
                  <a:cubicBezTo>
                    <a:pt x="148" y="228"/>
                    <a:pt x="138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09" y="205"/>
                    <a:pt x="113" y="200"/>
                    <a:pt x="116" y="194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5" y="156"/>
                    <a:pt x="125" y="141"/>
                    <a:pt x="125" y="124"/>
                  </a:cubicBezTo>
                  <a:cubicBezTo>
                    <a:pt x="125" y="107"/>
                    <a:pt x="125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4" y="36"/>
                    <a:pt x="79" y="37"/>
                    <a:pt x="75" y="40"/>
                  </a:cubicBezTo>
                  <a:cubicBezTo>
                    <a:pt x="70" y="43"/>
                    <a:pt x="67" y="47"/>
                    <a:pt x="64" y="54"/>
                  </a:cubicBezTo>
                  <a:cubicBezTo>
                    <a:pt x="61" y="61"/>
                    <a:pt x="58" y="70"/>
                    <a:pt x="57" y="81"/>
                  </a:cubicBezTo>
                  <a:cubicBezTo>
                    <a:pt x="55" y="93"/>
                    <a:pt x="54" y="107"/>
                    <a:pt x="54" y="124"/>
                  </a:cubicBezTo>
                  <a:cubicBezTo>
                    <a:pt x="54" y="141"/>
                    <a:pt x="55" y="156"/>
                    <a:pt x="57" y="167"/>
                  </a:cubicBezTo>
                  <a:cubicBezTo>
                    <a:pt x="58" y="178"/>
                    <a:pt x="61" y="187"/>
                    <a:pt x="64" y="194"/>
                  </a:cubicBezTo>
                  <a:cubicBezTo>
                    <a:pt x="67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77" name="Freeform 476"/>
            <p:cNvSpPr>
              <a:spLocks noChangeArrowheads="1"/>
            </p:cNvSpPr>
            <p:nvPr/>
          </p:nvSpPr>
          <p:spPr bwMode="auto">
            <a:xfrm rot="5400000">
              <a:off x="5562273" y="3856536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78" name="Freeform 477"/>
            <p:cNvSpPr>
              <a:spLocks noChangeArrowheads="1"/>
            </p:cNvSpPr>
            <p:nvPr/>
          </p:nvSpPr>
          <p:spPr bwMode="auto">
            <a:xfrm rot="5400000">
              <a:off x="5730724" y="3856536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79" name="Freeform 478"/>
            <p:cNvSpPr>
              <a:spLocks noChangeArrowheads="1"/>
            </p:cNvSpPr>
            <p:nvPr/>
          </p:nvSpPr>
          <p:spPr bwMode="auto">
            <a:xfrm rot="5400000">
              <a:off x="5729778" y="3884393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7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80" name="Freeform 479"/>
            <p:cNvSpPr>
              <a:spLocks noChangeArrowheads="1"/>
            </p:cNvSpPr>
            <p:nvPr/>
          </p:nvSpPr>
          <p:spPr bwMode="auto">
            <a:xfrm rot="5400000">
              <a:off x="5670088" y="3883676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81" name="Freeform 480"/>
            <p:cNvSpPr>
              <a:spLocks noChangeArrowheads="1"/>
            </p:cNvSpPr>
            <p:nvPr/>
          </p:nvSpPr>
          <p:spPr bwMode="auto">
            <a:xfrm rot="5400000">
              <a:off x="5562273" y="3884393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82" name="Freeform 481"/>
            <p:cNvSpPr>
              <a:spLocks noChangeArrowheads="1"/>
            </p:cNvSpPr>
            <p:nvPr/>
          </p:nvSpPr>
          <p:spPr bwMode="auto">
            <a:xfrm rot="5400000">
              <a:off x="5613764" y="3883676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83" name="Freeform 482"/>
            <p:cNvSpPr>
              <a:spLocks noChangeArrowheads="1"/>
            </p:cNvSpPr>
            <p:nvPr/>
          </p:nvSpPr>
          <p:spPr bwMode="auto">
            <a:xfrm rot="5400000">
              <a:off x="5897187" y="3911373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2" y="240"/>
                </a:cxn>
                <a:cxn ang="0">
                  <a:pos x="24" y="218"/>
                </a:cxn>
                <a:cxn ang="0">
                  <a:pos x="6" y="179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80" y="124"/>
                </a:cxn>
                <a:cxn ang="0">
                  <a:pos x="173" y="179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5"/>
                </a:cxn>
                <a:cxn ang="0">
                  <a:pos x="75" y="40"/>
                </a:cxn>
                <a:cxn ang="0">
                  <a:pos x="63" y="54"/>
                </a:cxn>
                <a:cxn ang="0">
                  <a:pos x="56" y="81"/>
                </a:cxn>
                <a:cxn ang="0">
                  <a:pos x="54" y="124"/>
                </a:cxn>
                <a:cxn ang="0">
                  <a:pos x="56" y="167"/>
                </a:cxn>
                <a:cxn ang="0">
                  <a:pos x="63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3" y="245"/>
                    <a:pt x="52" y="240"/>
                  </a:cubicBezTo>
                  <a:cubicBezTo>
                    <a:pt x="41" y="235"/>
                    <a:pt x="32" y="228"/>
                    <a:pt x="24" y="218"/>
                  </a:cubicBezTo>
                  <a:cubicBezTo>
                    <a:pt x="16" y="208"/>
                    <a:pt x="10" y="195"/>
                    <a:pt x="6" y="179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3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8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6"/>
                    <a:pt x="178" y="163"/>
                    <a:pt x="173" y="179"/>
                  </a:cubicBezTo>
                  <a:cubicBezTo>
                    <a:pt x="169" y="194"/>
                    <a:pt x="163" y="208"/>
                    <a:pt x="155" y="218"/>
                  </a:cubicBezTo>
                  <a:cubicBezTo>
                    <a:pt x="147" y="228"/>
                    <a:pt x="138" y="235"/>
                    <a:pt x="127" y="240"/>
                  </a:cubicBezTo>
                  <a:cubicBezTo>
                    <a:pt x="116" y="245"/>
                    <a:pt x="103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5" y="211"/>
                    <a:pt x="100" y="210"/>
                    <a:pt x="105" y="207"/>
                  </a:cubicBezTo>
                  <a:cubicBezTo>
                    <a:pt x="109" y="205"/>
                    <a:pt x="113" y="200"/>
                    <a:pt x="116" y="193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4" y="155"/>
                    <a:pt x="125" y="141"/>
                    <a:pt x="125" y="124"/>
                  </a:cubicBezTo>
                  <a:cubicBezTo>
                    <a:pt x="125" y="107"/>
                    <a:pt x="124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40"/>
                  </a:cubicBezTo>
                  <a:cubicBezTo>
                    <a:pt x="101" y="37"/>
                    <a:pt x="95" y="35"/>
                    <a:pt x="90" y="35"/>
                  </a:cubicBezTo>
                  <a:cubicBezTo>
                    <a:pt x="84" y="35"/>
                    <a:pt x="79" y="37"/>
                    <a:pt x="75" y="40"/>
                  </a:cubicBezTo>
                  <a:cubicBezTo>
                    <a:pt x="70" y="42"/>
                    <a:pt x="66" y="47"/>
                    <a:pt x="63" y="54"/>
                  </a:cubicBezTo>
                  <a:cubicBezTo>
                    <a:pt x="60" y="61"/>
                    <a:pt x="58" y="69"/>
                    <a:pt x="56" y="81"/>
                  </a:cubicBezTo>
                  <a:cubicBezTo>
                    <a:pt x="55" y="92"/>
                    <a:pt x="54" y="107"/>
                    <a:pt x="54" y="124"/>
                  </a:cubicBezTo>
                  <a:cubicBezTo>
                    <a:pt x="54" y="141"/>
                    <a:pt x="55" y="155"/>
                    <a:pt x="56" y="167"/>
                  </a:cubicBezTo>
                  <a:cubicBezTo>
                    <a:pt x="58" y="178"/>
                    <a:pt x="60" y="187"/>
                    <a:pt x="63" y="193"/>
                  </a:cubicBezTo>
                  <a:cubicBezTo>
                    <a:pt x="66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84" name="Freeform 483"/>
            <p:cNvSpPr>
              <a:spLocks noChangeArrowheads="1"/>
            </p:cNvSpPr>
            <p:nvPr/>
          </p:nvSpPr>
          <p:spPr bwMode="auto">
            <a:xfrm rot="5400000">
              <a:off x="5846638" y="3912089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85" name="Freeform 484"/>
            <p:cNvSpPr>
              <a:spLocks noChangeArrowheads="1"/>
            </p:cNvSpPr>
            <p:nvPr/>
          </p:nvSpPr>
          <p:spPr bwMode="auto">
            <a:xfrm rot="5400000">
              <a:off x="5781320" y="3911373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86" name="Freeform 485"/>
            <p:cNvSpPr>
              <a:spLocks noChangeArrowheads="1"/>
            </p:cNvSpPr>
            <p:nvPr/>
          </p:nvSpPr>
          <p:spPr bwMode="auto">
            <a:xfrm rot="5400000">
              <a:off x="5901758" y="3938613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87" name="Freeform 486"/>
            <p:cNvSpPr>
              <a:spLocks noChangeArrowheads="1"/>
            </p:cNvSpPr>
            <p:nvPr/>
          </p:nvSpPr>
          <p:spPr bwMode="auto">
            <a:xfrm rot="5400000">
              <a:off x="5842068" y="3937896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6" y="193"/>
                  </a:cubicBezTo>
                  <a:cubicBezTo>
                    <a:pt x="119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88" name="Freeform 487"/>
            <p:cNvSpPr>
              <a:spLocks noChangeArrowheads="1"/>
            </p:cNvSpPr>
            <p:nvPr/>
          </p:nvSpPr>
          <p:spPr bwMode="auto">
            <a:xfrm rot="5400000">
              <a:off x="5785891" y="3938613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89" name="Freeform 488"/>
            <p:cNvSpPr>
              <a:spLocks noChangeArrowheads="1"/>
            </p:cNvSpPr>
            <p:nvPr/>
          </p:nvSpPr>
          <p:spPr bwMode="auto">
            <a:xfrm rot="5400000">
              <a:off x="5842068" y="3830655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7" y="193"/>
                  </a:cubicBezTo>
                  <a:cubicBezTo>
                    <a:pt x="120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0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90" name="Freeform 489"/>
            <p:cNvSpPr>
              <a:spLocks noChangeArrowheads="1"/>
            </p:cNvSpPr>
            <p:nvPr/>
          </p:nvSpPr>
          <p:spPr bwMode="auto">
            <a:xfrm rot="5400000">
              <a:off x="5781320" y="3830655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91" name="Freeform 490"/>
            <p:cNvSpPr>
              <a:spLocks noChangeArrowheads="1"/>
            </p:cNvSpPr>
            <p:nvPr/>
          </p:nvSpPr>
          <p:spPr bwMode="auto">
            <a:xfrm rot="5400000">
              <a:off x="5898133" y="3830655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92" name="Freeform 491"/>
            <p:cNvSpPr>
              <a:spLocks noChangeArrowheads="1"/>
            </p:cNvSpPr>
            <p:nvPr/>
          </p:nvSpPr>
          <p:spPr bwMode="auto">
            <a:xfrm rot="5400000">
              <a:off x="5846637" y="3856538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93" name="Freeform 492"/>
            <p:cNvSpPr>
              <a:spLocks noChangeArrowheads="1"/>
            </p:cNvSpPr>
            <p:nvPr/>
          </p:nvSpPr>
          <p:spPr bwMode="auto">
            <a:xfrm rot="5400000">
              <a:off x="5785890" y="3856538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94" name="Freeform 493"/>
            <p:cNvSpPr>
              <a:spLocks noChangeArrowheads="1"/>
            </p:cNvSpPr>
            <p:nvPr/>
          </p:nvSpPr>
          <p:spPr bwMode="auto">
            <a:xfrm rot="5400000">
              <a:off x="5902703" y="3856538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95" name="Freeform 494"/>
            <p:cNvSpPr>
              <a:spLocks noChangeArrowheads="1"/>
            </p:cNvSpPr>
            <p:nvPr/>
          </p:nvSpPr>
          <p:spPr bwMode="auto">
            <a:xfrm rot="5400000">
              <a:off x="5901758" y="3884393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7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96" name="Freeform 495"/>
            <p:cNvSpPr>
              <a:spLocks noChangeArrowheads="1"/>
            </p:cNvSpPr>
            <p:nvPr/>
          </p:nvSpPr>
          <p:spPr bwMode="auto">
            <a:xfrm rot="5400000">
              <a:off x="5842068" y="3883677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97" name="Freeform 496"/>
            <p:cNvSpPr>
              <a:spLocks noChangeArrowheads="1"/>
            </p:cNvSpPr>
            <p:nvPr/>
          </p:nvSpPr>
          <p:spPr bwMode="auto">
            <a:xfrm rot="5400000">
              <a:off x="5785891" y="3884393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98" name="Freeform 497"/>
            <p:cNvSpPr>
              <a:spLocks noChangeArrowheads="1"/>
            </p:cNvSpPr>
            <p:nvPr/>
          </p:nvSpPr>
          <p:spPr bwMode="auto">
            <a:xfrm rot="5400000">
              <a:off x="6123161" y="3915939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2" y="240"/>
                </a:cxn>
                <a:cxn ang="0">
                  <a:pos x="24" y="218"/>
                </a:cxn>
                <a:cxn ang="0">
                  <a:pos x="6" y="179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80" y="124"/>
                </a:cxn>
                <a:cxn ang="0">
                  <a:pos x="173" y="179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5"/>
                </a:cxn>
                <a:cxn ang="0">
                  <a:pos x="75" y="40"/>
                </a:cxn>
                <a:cxn ang="0">
                  <a:pos x="63" y="54"/>
                </a:cxn>
                <a:cxn ang="0">
                  <a:pos x="56" y="81"/>
                </a:cxn>
                <a:cxn ang="0">
                  <a:pos x="54" y="124"/>
                </a:cxn>
                <a:cxn ang="0">
                  <a:pos x="56" y="167"/>
                </a:cxn>
                <a:cxn ang="0">
                  <a:pos x="63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3" y="245"/>
                    <a:pt x="52" y="240"/>
                  </a:cubicBezTo>
                  <a:cubicBezTo>
                    <a:pt x="41" y="235"/>
                    <a:pt x="32" y="228"/>
                    <a:pt x="24" y="218"/>
                  </a:cubicBezTo>
                  <a:cubicBezTo>
                    <a:pt x="16" y="208"/>
                    <a:pt x="10" y="195"/>
                    <a:pt x="6" y="179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3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8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6"/>
                    <a:pt x="178" y="163"/>
                    <a:pt x="173" y="179"/>
                  </a:cubicBezTo>
                  <a:cubicBezTo>
                    <a:pt x="169" y="194"/>
                    <a:pt x="163" y="208"/>
                    <a:pt x="155" y="218"/>
                  </a:cubicBezTo>
                  <a:cubicBezTo>
                    <a:pt x="147" y="228"/>
                    <a:pt x="138" y="235"/>
                    <a:pt x="127" y="240"/>
                  </a:cubicBezTo>
                  <a:cubicBezTo>
                    <a:pt x="116" y="245"/>
                    <a:pt x="103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5" y="211"/>
                    <a:pt x="100" y="210"/>
                    <a:pt x="105" y="207"/>
                  </a:cubicBezTo>
                  <a:cubicBezTo>
                    <a:pt x="109" y="205"/>
                    <a:pt x="113" y="200"/>
                    <a:pt x="116" y="193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4" y="155"/>
                    <a:pt x="125" y="141"/>
                    <a:pt x="125" y="124"/>
                  </a:cubicBezTo>
                  <a:cubicBezTo>
                    <a:pt x="125" y="107"/>
                    <a:pt x="124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40"/>
                  </a:cubicBezTo>
                  <a:cubicBezTo>
                    <a:pt x="101" y="37"/>
                    <a:pt x="95" y="35"/>
                    <a:pt x="90" y="35"/>
                  </a:cubicBezTo>
                  <a:cubicBezTo>
                    <a:pt x="84" y="35"/>
                    <a:pt x="79" y="37"/>
                    <a:pt x="75" y="40"/>
                  </a:cubicBezTo>
                  <a:cubicBezTo>
                    <a:pt x="70" y="42"/>
                    <a:pt x="66" y="47"/>
                    <a:pt x="63" y="54"/>
                  </a:cubicBezTo>
                  <a:cubicBezTo>
                    <a:pt x="60" y="61"/>
                    <a:pt x="58" y="69"/>
                    <a:pt x="56" y="81"/>
                  </a:cubicBezTo>
                  <a:cubicBezTo>
                    <a:pt x="55" y="92"/>
                    <a:pt x="54" y="107"/>
                    <a:pt x="54" y="124"/>
                  </a:cubicBezTo>
                  <a:cubicBezTo>
                    <a:pt x="54" y="141"/>
                    <a:pt x="55" y="155"/>
                    <a:pt x="56" y="167"/>
                  </a:cubicBezTo>
                  <a:cubicBezTo>
                    <a:pt x="58" y="178"/>
                    <a:pt x="60" y="187"/>
                    <a:pt x="63" y="193"/>
                  </a:cubicBezTo>
                  <a:cubicBezTo>
                    <a:pt x="66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499" name="Freeform 498"/>
            <p:cNvSpPr>
              <a:spLocks noChangeArrowheads="1"/>
            </p:cNvSpPr>
            <p:nvPr/>
          </p:nvSpPr>
          <p:spPr bwMode="auto">
            <a:xfrm rot="5400000">
              <a:off x="6012207" y="391137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5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4"/>
                </a:cxn>
                <a:cxn ang="0">
                  <a:pos x="124" y="167"/>
                </a:cxn>
                <a:cxn ang="0">
                  <a:pos x="126" y="124"/>
                </a:cxn>
                <a:cxn ang="0">
                  <a:pos x="124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3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5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70" y="196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7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4" y="200"/>
                    <a:pt x="117" y="194"/>
                  </a:cubicBezTo>
                  <a:cubicBezTo>
                    <a:pt x="120" y="187"/>
                    <a:pt x="122" y="178"/>
                    <a:pt x="124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4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4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3"/>
                    <a:pt x="55" y="107"/>
                    <a:pt x="55" y="124"/>
                  </a:cubicBezTo>
                  <a:cubicBezTo>
                    <a:pt x="55" y="141"/>
                    <a:pt x="56" y="156"/>
                    <a:pt x="57" y="167"/>
                  </a:cubicBezTo>
                  <a:cubicBezTo>
                    <a:pt x="59" y="178"/>
                    <a:pt x="61" y="187"/>
                    <a:pt x="64" y="194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00" name="Freeform 499"/>
            <p:cNvSpPr>
              <a:spLocks noChangeArrowheads="1"/>
            </p:cNvSpPr>
            <p:nvPr/>
          </p:nvSpPr>
          <p:spPr bwMode="auto">
            <a:xfrm rot="5400000">
              <a:off x="5955657" y="391137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01" name="Freeform 500"/>
            <p:cNvSpPr>
              <a:spLocks noChangeArrowheads="1"/>
            </p:cNvSpPr>
            <p:nvPr/>
          </p:nvSpPr>
          <p:spPr bwMode="auto">
            <a:xfrm rot="5400000">
              <a:off x="6016779" y="3938610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02" name="Freeform 501"/>
            <p:cNvSpPr>
              <a:spLocks noChangeArrowheads="1"/>
            </p:cNvSpPr>
            <p:nvPr/>
          </p:nvSpPr>
          <p:spPr bwMode="auto">
            <a:xfrm rot="5400000">
              <a:off x="5960228" y="3938610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03" name="Freeform 502"/>
            <p:cNvSpPr>
              <a:spLocks noChangeArrowheads="1"/>
            </p:cNvSpPr>
            <p:nvPr/>
          </p:nvSpPr>
          <p:spPr bwMode="auto">
            <a:xfrm rot="5400000">
              <a:off x="6016778" y="3831373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04" name="Freeform 503"/>
            <p:cNvSpPr>
              <a:spLocks noChangeArrowheads="1"/>
            </p:cNvSpPr>
            <p:nvPr/>
          </p:nvSpPr>
          <p:spPr bwMode="auto">
            <a:xfrm rot="5400000">
              <a:off x="5955657" y="3830656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05" name="Freeform 504"/>
            <p:cNvSpPr>
              <a:spLocks noChangeArrowheads="1"/>
            </p:cNvSpPr>
            <p:nvPr/>
          </p:nvSpPr>
          <p:spPr bwMode="auto">
            <a:xfrm rot="5400000">
              <a:off x="6124107" y="3830656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06" name="Freeform 505"/>
            <p:cNvSpPr>
              <a:spLocks noChangeArrowheads="1"/>
            </p:cNvSpPr>
            <p:nvPr/>
          </p:nvSpPr>
          <p:spPr bwMode="auto">
            <a:xfrm rot="5400000">
              <a:off x="6012207" y="3855822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4" y="218"/>
                </a:cxn>
                <a:cxn ang="0">
                  <a:pos x="6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4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4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2" y="228"/>
                    <a:pt x="24" y="218"/>
                  </a:cubicBezTo>
                  <a:cubicBezTo>
                    <a:pt x="17" y="208"/>
                    <a:pt x="11" y="195"/>
                    <a:pt x="6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4" y="0"/>
                    <a:pt x="116" y="2"/>
                    <a:pt x="127" y="7"/>
                  </a:cubicBezTo>
                  <a:cubicBezTo>
                    <a:pt x="138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69" y="196"/>
                    <a:pt x="163" y="208"/>
                    <a:pt x="155" y="218"/>
                  </a:cubicBezTo>
                  <a:cubicBezTo>
                    <a:pt x="148" y="228"/>
                    <a:pt x="138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09" y="205"/>
                    <a:pt x="113" y="200"/>
                    <a:pt x="116" y="194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5" y="156"/>
                    <a:pt x="125" y="141"/>
                    <a:pt x="125" y="124"/>
                  </a:cubicBezTo>
                  <a:cubicBezTo>
                    <a:pt x="125" y="107"/>
                    <a:pt x="125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4" y="36"/>
                    <a:pt x="79" y="37"/>
                    <a:pt x="75" y="40"/>
                  </a:cubicBezTo>
                  <a:cubicBezTo>
                    <a:pt x="70" y="43"/>
                    <a:pt x="67" y="47"/>
                    <a:pt x="64" y="54"/>
                  </a:cubicBezTo>
                  <a:cubicBezTo>
                    <a:pt x="61" y="61"/>
                    <a:pt x="58" y="70"/>
                    <a:pt x="57" y="81"/>
                  </a:cubicBezTo>
                  <a:cubicBezTo>
                    <a:pt x="55" y="93"/>
                    <a:pt x="54" y="107"/>
                    <a:pt x="54" y="124"/>
                  </a:cubicBezTo>
                  <a:cubicBezTo>
                    <a:pt x="54" y="141"/>
                    <a:pt x="55" y="156"/>
                    <a:pt x="57" y="167"/>
                  </a:cubicBezTo>
                  <a:cubicBezTo>
                    <a:pt x="58" y="178"/>
                    <a:pt x="61" y="187"/>
                    <a:pt x="64" y="194"/>
                  </a:cubicBezTo>
                  <a:cubicBezTo>
                    <a:pt x="67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07" name="Freeform 506"/>
            <p:cNvSpPr>
              <a:spLocks noChangeArrowheads="1"/>
            </p:cNvSpPr>
            <p:nvPr/>
          </p:nvSpPr>
          <p:spPr bwMode="auto">
            <a:xfrm rot="5400000">
              <a:off x="5960228" y="3856538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08" name="Freeform 507"/>
            <p:cNvSpPr>
              <a:spLocks noChangeArrowheads="1"/>
            </p:cNvSpPr>
            <p:nvPr/>
          </p:nvSpPr>
          <p:spPr bwMode="auto">
            <a:xfrm rot="5400000">
              <a:off x="6128678" y="3856538"/>
              <a:ext cx="12908" cy="38656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09" name="Freeform 508"/>
            <p:cNvSpPr>
              <a:spLocks noChangeArrowheads="1"/>
            </p:cNvSpPr>
            <p:nvPr/>
          </p:nvSpPr>
          <p:spPr bwMode="auto">
            <a:xfrm rot="5400000">
              <a:off x="6127733" y="3884395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7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10" name="Freeform 509"/>
            <p:cNvSpPr>
              <a:spLocks noChangeArrowheads="1"/>
            </p:cNvSpPr>
            <p:nvPr/>
          </p:nvSpPr>
          <p:spPr bwMode="auto">
            <a:xfrm rot="5400000">
              <a:off x="6072614" y="3907527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11" name="Freeform 510"/>
            <p:cNvSpPr>
              <a:spLocks noChangeArrowheads="1"/>
            </p:cNvSpPr>
            <p:nvPr/>
          </p:nvSpPr>
          <p:spPr bwMode="auto">
            <a:xfrm rot="5400000">
              <a:off x="6068043" y="3933330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6" y="193"/>
                  </a:cubicBezTo>
                  <a:cubicBezTo>
                    <a:pt x="119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12" name="Freeform 511"/>
            <p:cNvSpPr>
              <a:spLocks noChangeArrowheads="1"/>
            </p:cNvSpPr>
            <p:nvPr/>
          </p:nvSpPr>
          <p:spPr bwMode="auto">
            <a:xfrm rot="5400000">
              <a:off x="6068043" y="3823811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7" y="193"/>
                  </a:cubicBezTo>
                  <a:cubicBezTo>
                    <a:pt x="120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0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13" name="Freeform 512"/>
            <p:cNvSpPr>
              <a:spLocks noChangeArrowheads="1"/>
            </p:cNvSpPr>
            <p:nvPr/>
          </p:nvSpPr>
          <p:spPr bwMode="auto">
            <a:xfrm rot="5400000">
              <a:off x="6072614" y="3851975"/>
              <a:ext cx="12908" cy="38656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14" name="Freeform 513"/>
            <p:cNvSpPr>
              <a:spLocks noChangeArrowheads="1"/>
            </p:cNvSpPr>
            <p:nvPr/>
          </p:nvSpPr>
          <p:spPr bwMode="auto">
            <a:xfrm rot="5400000">
              <a:off x="6068043" y="3879115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15" name="Freeform 514"/>
            <p:cNvSpPr>
              <a:spLocks noChangeArrowheads="1"/>
            </p:cNvSpPr>
            <p:nvPr/>
          </p:nvSpPr>
          <p:spPr bwMode="auto">
            <a:xfrm rot="5400000">
              <a:off x="5960228" y="3884395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16" name="Freeform 515"/>
            <p:cNvSpPr>
              <a:spLocks noChangeArrowheads="1"/>
            </p:cNvSpPr>
            <p:nvPr/>
          </p:nvSpPr>
          <p:spPr bwMode="auto">
            <a:xfrm rot="5400000">
              <a:off x="6011719" y="3883678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17" name="Freeform 516"/>
            <p:cNvSpPr>
              <a:spLocks noChangeArrowheads="1"/>
            </p:cNvSpPr>
            <p:nvPr/>
          </p:nvSpPr>
          <p:spPr bwMode="auto">
            <a:xfrm rot="5400000">
              <a:off x="6180484" y="3899964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6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4"/>
                    <a:pt x="53" y="240"/>
                  </a:cubicBezTo>
                  <a:cubicBezTo>
                    <a:pt x="42" y="235"/>
                    <a:pt x="32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6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9" y="164"/>
                    <a:pt x="174" y="179"/>
                  </a:cubicBezTo>
                  <a:cubicBezTo>
                    <a:pt x="170" y="195"/>
                    <a:pt x="163" y="207"/>
                    <a:pt x="156" y="217"/>
                  </a:cubicBezTo>
                  <a:cubicBezTo>
                    <a:pt x="148" y="227"/>
                    <a:pt x="138" y="236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6" y="193"/>
                  </a:cubicBezTo>
                  <a:cubicBezTo>
                    <a:pt x="119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79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79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18" name="Freeform 517"/>
            <p:cNvSpPr>
              <a:spLocks noChangeArrowheads="1"/>
            </p:cNvSpPr>
            <p:nvPr/>
          </p:nvSpPr>
          <p:spPr bwMode="auto">
            <a:xfrm rot="5400000">
              <a:off x="6068042" y="3961781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19" name="Freeform 518"/>
            <p:cNvSpPr>
              <a:spLocks noChangeArrowheads="1"/>
            </p:cNvSpPr>
            <p:nvPr/>
          </p:nvSpPr>
          <p:spPr bwMode="auto">
            <a:xfrm rot="5400000">
              <a:off x="6074895" y="3985378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8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20" name="Freeform 519"/>
            <p:cNvSpPr>
              <a:spLocks noChangeArrowheads="1"/>
            </p:cNvSpPr>
            <p:nvPr/>
          </p:nvSpPr>
          <p:spPr bwMode="auto">
            <a:xfrm rot="5400000">
              <a:off x="6185055" y="3872983"/>
              <a:ext cx="12908" cy="38655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0" y="76"/>
                </a:cxn>
                <a:cxn ang="0">
                  <a:pos x="0" y="28"/>
                </a:cxn>
                <a:cxn ang="0">
                  <a:pos x="54" y="0"/>
                </a:cxn>
                <a:cxn ang="0">
                  <a:pos x="106" y="0"/>
                </a:cxn>
                <a:cxn ang="0">
                  <a:pos x="106" y="237"/>
                </a:cxn>
                <a:cxn ang="0">
                  <a:pos x="54" y="237"/>
                </a:cxn>
                <a:cxn ang="0">
                  <a:pos x="54" y="48"/>
                </a:cxn>
              </a:cxnLst>
              <a:rect l="0" t="0" r="r" b="b"/>
              <a:pathLst>
                <a:path w="107" h="238">
                  <a:moveTo>
                    <a:pt x="54" y="48"/>
                  </a:moveTo>
                  <a:lnTo>
                    <a:pt x="0" y="76"/>
                  </a:lnTo>
                  <a:lnTo>
                    <a:pt x="0" y="28"/>
                  </a:lnTo>
                  <a:lnTo>
                    <a:pt x="54" y="0"/>
                  </a:lnTo>
                  <a:lnTo>
                    <a:pt x="106" y="0"/>
                  </a:lnTo>
                  <a:lnTo>
                    <a:pt x="106" y="237"/>
                  </a:lnTo>
                  <a:lnTo>
                    <a:pt x="54" y="237"/>
                  </a:lnTo>
                  <a:lnTo>
                    <a:pt x="54" y="48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21" name="Freeform 520"/>
            <p:cNvSpPr>
              <a:spLocks noChangeArrowheads="1"/>
            </p:cNvSpPr>
            <p:nvPr/>
          </p:nvSpPr>
          <p:spPr bwMode="auto">
            <a:xfrm rot="5400000">
              <a:off x="6016429" y="3962481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22" name="Freeform 521"/>
            <p:cNvSpPr>
              <a:spLocks noChangeArrowheads="1"/>
            </p:cNvSpPr>
            <p:nvPr/>
          </p:nvSpPr>
          <p:spPr bwMode="auto">
            <a:xfrm rot="5400000">
              <a:off x="6011857" y="3986927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4" y="218"/>
                </a:cxn>
                <a:cxn ang="0">
                  <a:pos x="6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2" y="7"/>
                </a:cxn>
                <a:cxn ang="0">
                  <a:pos x="90" y="0"/>
                </a:cxn>
                <a:cxn ang="0">
                  <a:pos x="127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5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4"/>
                </a:cxn>
                <a:cxn ang="0">
                  <a:pos x="123" y="167"/>
                </a:cxn>
                <a:cxn ang="0">
                  <a:pos x="125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4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2" y="228"/>
                    <a:pt x="24" y="218"/>
                  </a:cubicBezTo>
                  <a:cubicBezTo>
                    <a:pt x="17" y="208"/>
                    <a:pt x="11" y="195"/>
                    <a:pt x="6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0" y="52"/>
                    <a:pt x="16" y="39"/>
                    <a:pt x="24" y="29"/>
                  </a:cubicBezTo>
                  <a:cubicBezTo>
                    <a:pt x="32" y="19"/>
                    <a:pt x="41" y="12"/>
                    <a:pt x="52" y="7"/>
                  </a:cubicBezTo>
                  <a:cubicBezTo>
                    <a:pt x="63" y="2"/>
                    <a:pt x="76" y="0"/>
                    <a:pt x="90" y="0"/>
                  </a:cubicBezTo>
                  <a:cubicBezTo>
                    <a:pt x="104" y="0"/>
                    <a:pt x="116" y="2"/>
                    <a:pt x="127" y="7"/>
                  </a:cubicBezTo>
                  <a:cubicBezTo>
                    <a:pt x="138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69" y="196"/>
                    <a:pt x="163" y="208"/>
                    <a:pt x="155" y="218"/>
                  </a:cubicBezTo>
                  <a:cubicBezTo>
                    <a:pt x="148" y="228"/>
                    <a:pt x="138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09" y="205"/>
                    <a:pt x="113" y="200"/>
                    <a:pt x="116" y="194"/>
                  </a:cubicBezTo>
                  <a:cubicBezTo>
                    <a:pt x="119" y="187"/>
                    <a:pt x="121" y="178"/>
                    <a:pt x="123" y="167"/>
                  </a:cubicBezTo>
                  <a:cubicBezTo>
                    <a:pt x="125" y="156"/>
                    <a:pt x="125" y="141"/>
                    <a:pt x="125" y="124"/>
                  </a:cubicBezTo>
                  <a:cubicBezTo>
                    <a:pt x="125" y="107"/>
                    <a:pt x="125" y="93"/>
                    <a:pt x="123" y="81"/>
                  </a:cubicBezTo>
                  <a:cubicBezTo>
                    <a:pt x="121" y="70"/>
                    <a:pt x="119" y="61"/>
                    <a:pt x="116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4" y="36"/>
                    <a:pt x="79" y="37"/>
                    <a:pt x="75" y="40"/>
                  </a:cubicBezTo>
                  <a:cubicBezTo>
                    <a:pt x="70" y="43"/>
                    <a:pt x="67" y="47"/>
                    <a:pt x="64" y="54"/>
                  </a:cubicBezTo>
                  <a:cubicBezTo>
                    <a:pt x="61" y="61"/>
                    <a:pt x="58" y="70"/>
                    <a:pt x="57" y="81"/>
                  </a:cubicBezTo>
                  <a:cubicBezTo>
                    <a:pt x="55" y="93"/>
                    <a:pt x="54" y="107"/>
                    <a:pt x="54" y="124"/>
                  </a:cubicBezTo>
                  <a:cubicBezTo>
                    <a:pt x="54" y="141"/>
                    <a:pt x="55" y="156"/>
                    <a:pt x="57" y="167"/>
                  </a:cubicBezTo>
                  <a:cubicBezTo>
                    <a:pt x="58" y="178"/>
                    <a:pt x="61" y="187"/>
                    <a:pt x="64" y="194"/>
                  </a:cubicBezTo>
                  <a:cubicBezTo>
                    <a:pt x="67" y="200"/>
                    <a:pt x="70" y="205"/>
                    <a:pt x="75" y="207"/>
                  </a:cubicBezTo>
                  <a:cubicBezTo>
                    <a:pt x="79" y="210"/>
                    <a:pt x="84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23" name="Freeform 522"/>
            <p:cNvSpPr>
              <a:spLocks noChangeArrowheads="1"/>
            </p:cNvSpPr>
            <p:nvPr/>
          </p:nvSpPr>
          <p:spPr bwMode="auto">
            <a:xfrm rot="5400000">
              <a:off x="6011367" y="4017064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24" name="Freeform 523"/>
            <p:cNvSpPr>
              <a:spLocks noChangeArrowheads="1"/>
            </p:cNvSpPr>
            <p:nvPr/>
          </p:nvSpPr>
          <p:spPr bwMode="auto">
            <a:xfrm rot="5400000">
              <a:off x="6011856" y="3780220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5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4"/>
                </a:cxn>
                <a:cxn ang="0">
                  <a:pos x="124" y="167"/>
                </a:cxn>
                <a:cxn ang="0">
                  <a:pos x="126" y="124"/>
                </a:cxn>
                <a:cxn ang="0">
                  <a:pos x="124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4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3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5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5"/>
                    <a:pt x="174" y="180"/>
                  </a:cubicBezTo>
                  <a:cubicBezTo>
                    <a:pt x="170" y="196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7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4" y="200"/>
                    <a:pt x="117" y="194"/>
                  </a:cubicBezTo>
                  <a:cubicBezTo>
                    <a:pt x="120" y="187"/>
                    <a:pt x="122" y="178"/>
                    <a:pt x="124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4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4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3"/>
                    <a:pt x="55" y="107"/>
                    <a:pt x="55" y="124"/>
                  </a:cubicBezTo>
                  <a:cubicBezTo>
                    <a:pt x="55" y="141"/>
                    <a:pt x="56" y="156"/>
                    <a:pt x="57" y="167"/>
                  </a:cubicBezTo>
                  <a:cubicBezTo>
                    <a:pt x="59" y="178"/>
                    <a:pt x="61" y="187"/>
                    <a:pt x="64" y="194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25" name="Freeform 524"/>
            <p:cNvSpPr>
              <a:spLocks noChangeArrowheads="1"/>
            </p:cNvSpPr>
            <p:nvPr/>
          </p:nvSpPr>
          <p:spPr bwMode="auto">
            <a:xfrm rot="5400000">
              <a:off x="6016427" y="3807458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26" name="Freeform 525"/>
            <p:cNvSpPr>
              <a:spLocks noChangeArrowheads="1"/>
            </p:cNvSpPr>
            <p:nvPr/>
          </p:nvSpPr>
          <p:spPr bwMode="auto">
            <a:xfrm rot="5400000">
              <a:off x="6011367" y="3752522"/>
              <a:ext cx="22050" cy="40087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27" name="Freeform 526"/>
            <p:cNvSpPr>
              <a:spLocks noChangeArrowheads="1"/>
            </p:cNvSpPr>
            <p:nvPr/>
          </p:nvSpPr>
          <p:spPr bwMode="auto">
            <a:xfrm rot="5400000">
              <a:off x="6127733" y="3946265"/>
              <a:ext cx="12908" cy="3865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6"/>
                </a:cxn>
                <a:cxn ang="0">
                  <a:pos x="0" y="29"/>
                </a:cxn>
                <a:cxn ang="0">
                  <a:pos x="54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6"/>
                  </a:lnTo>
                  <a:lnTo>
                    <a:pt x="0" y="29"/>
                  </a:lnTo>
                  <a:lnTo>
                    <a:pt x="54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28" name="Freeform 527"/>
            <p:cNvSpPr>
              <a:spLocks noChangeArrowheads="1"/>
            </p:cNvSpPr>
            <p:nvPr/>
          </p:nvSpPr>
          <p:spPr bwMode="auto">
            <a:xfrm rot="5400000">
              <a:off x="6068042" y="3794950"/>
              <a:ext cx="22050" cy="40087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7"/>
                </a:cxn>
                <a:cxn ang="0">
                  <a:pos x="7" y="179"/>
                </a:cxn>
                <a:cxn ang="0">
                  <a:pos x="0" y="124"/>
                </a:cxn>
                <a:cxn ang="0">
                  <a:pos x="7" y="67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7"/>
                </a:cxn>
                <a:cxn ang="0">
                  <a:pos x="180" y="124"/>
                </a:cxn>
                <a:cxn ang="0">
                  <a:pos x="174" y="179"/>
                </a:cxn>
                <a:cxn ang="0">
                  <a:pos x="156" y="217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6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39"/>
                </a:cxn>
                <a:cxn ang="0">
                  <a:pos x="90" y="35"/>
                </a:cxn>
                <a:cxn ang="0">
                  <a:pos x="75" y="39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6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4"/>
                    <a:pt x="53" y="240"/>
                  </a:cubicBezTo>
                  <a:cubicBezTo>
                    <a:pt x="42" y="235"/>
                    <a:pt x="33" y="227"/>
                    <a:pt x="25" y="217"/>
                  </a:cubicBezTo>
                  <a:cubicBezTo>
                    <a:pt x="17" y="207"/>
                    <a:pt x="11" y="195"/>
                    <a:pt x="7" y="179"/>
                  </a:cubicBezTo>
                  <a:cubicBezTo>
                    <a:pt x="2" y="164"/>
                    <a:pt x="0" y="145"/>
                    <a:pt x="0" y="124"/>
                  </a:cubicBezTo>
                  <a:cubicBezTo>
                    <a:pt x="0" y="102"/>
                    <a:pt x="2" y="83"/>
                    <a:pt x="7" y="67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1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1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7"/>
                  </a:cubicBezTo>
                  <a:cubicBezTo>
                    <a:pt x="178" y="83"/>
                    <a:pt x="180" y="102"/>
                    <a:pt x="180" y="124"/>
                  </a:cubicBezTo>
                  <a:cubicBezTo>
                    <a:pt x="180" y="145"/>
                    <a:pt x="178" y="164"/>
                    <a:pt x="174" y="179"/>
                  </a:cubicBezTo>
                  <a:cubicBezTo>
                    <a:pt x="170" y="195"/>
                    <a:pt x="164" y="207"/>
                    <a:pt x="156" y="217"/>
                  </a:cubicBezTo>
                  <a:cubicBezTo>
                    <a:pt x="148" y="227"/>
                    <a:pt x="139" y="236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4"/>
                    <a:pt x="113" y="200"/>
                    <a:pt x="117" y="193"/>
                  </a:cubicBezTo>
                  <a:cubicBezTo>
                    <a:pt x="120" y="186"/>
                    <a:pt x="122" y="177"/>
                    <a:pt x="123" y="166"/>
                  </a:cubicBezTo>
                  <a:cubicBezTo>
                    <a:pt x="125" y="155"/>
                    <a:pt x="126" y="141"/>
                    <a:pt x="126" y="124"/>
                  </a:cubicBezTo>
                  <a:cubicBezTo>
                    <a:pt x="126" y="107"/>
                    <a:pt x="125" y="92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10" y="42"/>
                    <a:pt x="105" y="39"/>
                  </a:cubicBezTo>
                  <a:cubicBezTo>
                    <a:pt x="101" y="37"/>
                    <a:pt x="96" y="35"/>
                    <a:pt x="90" y="35"/>
                  </a:cubicBezTo>
                  <a:cubicBezTo>
                    <a:pt x="85" y="35"/>
                    <a:pt x="80" y="37"/>
                    <a:pt x="75" y="39"/>
                  </a:cubicBezTo>
                  <a:cubicBezTo>
                    <a:pt x="71" y="42"/>
                    <a:pt x="67" y="47"/>
                    <a:pt x="64" y="54"/>
                  </a:cubicBezTo>
                  <a:cubicBezTo>
                    <a:pt x="61" y="61"/>
                    <a:pt x="59" y="70"/>
                    <a:pt x="57" y="81"/>
                  </a:cubicBezTo>
                  <a:cubicBezTo>
                    <a:pt x="56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6"/>
                  </a:cubicBezTo>
                  <a:cubicBezTo>
                    <a:pt x="59" y="178"/>
                    <a:pt x="61" y="186"/>
                    <a:pt x="64" y="193"/>
                  </a:cubicBezTo>
                  <a:cubicBezTo>
                    <a:pt x="67" y="200"/>
                    <a:pt x="71" y="204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</p:grpSp>
      <p:sp>
        <p:nvSpPr>
          <p:cNvPr id="534" name="TextBox 533"/>
          <p:cNvSpPr txBox="1"/>
          <p:nvPr/>
        </p:nvSpPr>
        <p:spPr>
          <a:xfrm>
            <a:off x="7061833" y="3400502"/>
            <a:ext cx="1038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Cloud</a:t>
            </a:r>
            <a:endParaRPr lang="en-US" sz="1200" b="1" dirty="0"/>
          </a:p>
        </p:txBody>
      </p:sp>
      <p:sp>
        <p:nvSpPr>
          <p:cNvPr id="535" name="TextBox 534"/>
          <p:cNvSpPr txBox="1"/>
          <p:nvPr/>
        </p:nvSpPr>
        <p:spPr>
          <a:xfrm>
            <a:off x="3062324" y="3439859"/>
            <a:ext cx="103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Edge Node</a:t>
            </a:r>
          </a:p>
        </p:txBody>
      </p:sp>
      <p:sp>
        <p:nvSpPr>
          <p:cNvPr id="536" name="TextBox 535"/>
          <p:cNvSpPr txBox="1"/>
          <p:nvPr/>
        </p:nvSpPr>
        <p:spPr>
          <a:xfrm>
            <a:off x="5065694" y="3448739"/>
            <a:ext cx="1038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Fog Node</a:t>
            </a:r>
          </a:p>
        </p:txBody>
      </p:sp>
      <p:sp>
        <p:nvSpPr>
          <p:cNvPr id="537" name="TextBox 536"/>
          <p:cNvSpPr txBox="1"/>
          <p:nvPr/>
        </p:nvSpPr>
        <p:spPr>
          <a:xfrm>
            <a:off x="764753" y="3454977"/>
            <a:ext cx="157351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dirty="0"/>
              <a:t>IoT Device</a:t>
            </a:r>
          </a:p>
        </p:txBody>
      </p:sp>
      <p:sp>
        <p:nvSpPr>
          <p:cNvPr id="538" name="Right Arrow 537"/>
          <p:cNvSpPr/>
          <p:nvPr/>
        </p:nvSpPr>
        <p:spPr>
          <a:xfrm>
            <a:off x="5834874" y="4016045"/>
            <a:ext cx="1127286" cy="273520"/>
          </a:xfrm>
          <a:prstGeom prst="rightArrow">
            <a:avLst>
              <a:gd name="adj1" fmla="val 50000"/>
              <a:gd name="adj2" fmla="val 70598"/>
            </a:avLst>
          </a:prstGeom>
          <a:gradFill>
            <a:gsLst>
              <a:gs pos="0">
                <a:srgbClr val="00BCF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9" name="Freeform 538"/>
          <p:cNvSpPr>
            <a:spLocks noChangeArrowheads="1"/>
          </p:cNvSpPr>
          <p:nvPr/>
        </p:nvSpPr>
        <p:spPr bwMode="auto">
          <a:xfrm rot="5400000">
            <a:off x="6028039" y="4120472"/>
            <a:ext cx="22050" cy="30118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2" y="240"/>
              </a:cxn>
              <a:cxn ang="0">
                <a:pos x="24" y="218"/>
              </a:cxn>
              <a:cxn ang="0">
                <a:pos x="6" y="179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2" y="7"/>
              </a:cxn>
              <a:cxn ang="0">
                <a:pos x="90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80" y="124"/>
              </a:cxn>
              <a:cxn ang="0">
                <a:pos x="173" y="179"/>
              </a:cxn>
              <a:cxn ang="0">
                <a:pos x="155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7"/>
              </a:cxn>
              <a:cxn ang="0">
                <a:pos x="125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5"/>
              </a:cxn>
              <a:cxn ang="0">
                <a:pos x="75" y="40"/>
              </a:cxn>
              <a:cxn ang="0">
                <a:pos x="63" y="54"/>
              </a:cxn>
              <a:cxn ang="0">
                <a:pos x="56" y="81"/>
              </a:cxn>
              <a:cxn ang="0">
                <a:pos x="54" y="124"/>
              </a:cxn>
              <a:cxn ang="0">
                <a:pos x="56" y="167"/>
              </a:cxn>
              <a:cxn ang="0">
                <a:pos x="63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3" y="245"/>
                  <a:pt x="52" y="240"/>
                </a:cubicBezTo>
                <a:cubicBezTo>
                  <a:pt x="41" y="235"/>
                  <a:pt x="32" y="228"/>
                  <a:pt x="24" y="218"/>
                </a:cubicBezTo>
                <a:cubicBezTo>
                  <a:pt x="16" y="208"/>
                  <a:pt x="10" y="195"/>
                  <a:pt x="6" y="179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3"/>
                  <a:pt x="6" y="68"/>
                </a:cubicBezTo>
                <a:cubicBezTo>
                  <a:pt x="10" y="52"/>
                  <a:pt x="16" y="39"/>
                  <a:pt x="24" y="29"/>
                </a:cubicBezTo>
                <a:cubicBezTo>
                  <a:pt x="32" y="19"/>
                  <a:pt x="41" y="12"/>
                  <a:pt x="52" y="7"/>
                </a:cubicBezTo>
                <a:cubicBezTo>
                  <a:pt x="63" y="2"/>
                  <a:pt x="76" y="0"/>
                  <a:pt x="90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8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6"/>
                  <a:pt x="178" y="163"/>
                  <a:pt x="173" y="179"/>
                </a:cubicBezTo>
                <a:cubicBezTo>
                  <a:pt x="169" y="194"/>
                  <a:pt x="163" y="208"/>
                  <a:pt x="155" y="218"/>
                </a:cubicBezTo>
                <a:cubicBezTo>
                  <a:pt x="147" y="228"/>
                  <a:pt x="138" y="235"/>
                  <a:pt x="127" y="240"/>
                </a:cubicBezTo>
                <a:cubicBezTo>
                  <a:pt x="116" y="245"/>
                  <a:pt x="103" y="247"/>
                  <a:pt x="90" y="247"/>
                </a:cubicBezTo>
                <a:close/>
                <a:moveTo>
                  <a:pt x="90" y="211"/>
                </a:moveTo>
                <a:cubicBezTo>
                  <a:pt x="95" y="211"/>
                  <a:pt x="100" y="210"/>
                  <a:pt x="105" y="207"/>
                </a:cubicBezTo>
                <a:cubicBezTo>
                  <a:pt x="109" y="205"/>
                  <a:pt x="113" y="200"/>
                  <a:pt x="116" y="193"/>
                </a:cubicBezTo>
                <a:cubicBezTo>
                  <a:pt x="119" y="187"/>
                  <a:pt x="121" y="178"/>
                  <a:pt x="123" y="167"/>
                </a:cubicBezTo>
                <a:cubicBezTo>
                  <a:pt x="124" y="155"/>
                  <a:pt x="125" y="141"/>
                  <a:pt x="125" y="124"/>
                </a:cubicBezTo>
                <a:cubicBezTo>
                  <a:pt x="125" y="107"/>
                  <a:pt x="124" y="93"/>
                  <a:pt x="123" y="81"/>
                </a:cubicBezTo>
                <a:cubicBezTo>
                  <a:pt x="121" y="70"/>
                  <a:pt x="119" y="61"/>
                  <a:pt x="116" y="54"/>
                </a:cubicBezTo>
                <a:cubicBezTo>
                  <a:pt x="113" y="47"/>
                  <a:pt x="110" y="42"/>
                  <a:pt x="105" y="40"/>
                </a:cubicBezTo>
                <a:cubicBezTo>
                  <a:pt x="101" y="37"/>
                  <a:pt x="95" y="35"/>
                  <a:pt x="90" y="35"/>
                </a:cubicBezTo>
                <a:cubicBezTo>
                  <a:pt x="84" y="35"/>
                  <a:pt x="79" y="37"/>
                  <a:pt x="75" y="40"/>
                </a:cubicBezTo>
                <a:cubicBezTo>
                  <a:pt x="70" y="42"/>
                  <a:pt x="66" y="47"/>
                  <a:pt x="63" y="54"/>
                </a:cubicBezTo>
                <a:cubicBezTo>
                  <a:pt x="60" y="61"/>
                  <a:pt x="58" y="69"/>
                  <a:pt x="56" y="81"/>
                </a:cubicBezTo>
                <a:cubicBezTo>
                  <a:pt x="55" y="92"/>
                  <a:pt x="54" y="107"/>
                  <a:pt x="54" y="124"/>
                </a:cubicBezTo>
                <a:cubicBezTo>
                  <a:pt x="54" y="141"/>
                  <a:pt x="55" y="155"/>
                  <a:pt x="56" y="167"/>
                </a:cubicBezTo>
                <a:cubicBezTo>
                  <a:pt x="58" y="178"/>
                  <a:pt x="60" y="187"/>
                  <a:pt x="63" y="193"/>
                </a:cubicBezTo>
                <a:cubicBezTo>
                  <a:pt x="66" y="200"/>
                  <a:pt x="70" y="205"/>
                  <a:pt x="75" y="207"/>
                </a:cubicBezTo>
                <a:cubicBezTo>
                  <a:pt x="79" y="210"/>
                  <a:pt x="84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40" name="Freeform 539"/>
          <p:cNvSpPr>
            <a:spLocks noChangeArrowheads="1"/>
          </p:cNvSpPr>
          <p:nvPr/>
        </p:nvSpPr>
        <p:spPr bwMode="auto">
          <a:xfrm rot="5400000">
            <a:off x="5991198" y="4121010"/>
            <a:ext cx="12908" cy="29043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41" name="Freeform 540"/>
          <p:cNvSpPr>
            <a:spLocks noChangeArrowheads="1"/>
          </p:cNvSpPr>
          <p:nvPr/>
        </p:nvSpPr>
        <p:spPr bwMode="auto">
          <a:xfrm rot="5400000">
            <a:off x="5944678" y="4120472"/>
            <a:ext cx="22050" cy="30118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7" y="68"/>
              </a:cxn>
              <a:cxn ang="0">
                <a:pos x="25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4"/>
              </a:cxn>
              <a:cxn ang="0">
                <a:pos x="124" y="167"/>
              </a:cxn>
              <a:cxn ang="0">
                <a:pos x="126" y="124"/>
              </a:cxn>
              <a:cxn ang="0">
                <a:pos x="124" y="81"/>
              </a:cxn>
              <a:cxn ang="0">
                <a:pos x="117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4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3" y="164"/>
                  <a:pt x="0" y="146"/>
                  <a:pt x="0" y="124"/>
                </a:cubicBezTo>
                <a:cubicBezTo>
                  <a:pt x="0" y="102"/>
                  <a:pt x="2" y="84"/>
                  <a:pt x="7" y="68"/>
                </a:cubicBezTo>
                <a:cubicBezTo>
                  <a:pt x="11" y="52"/>
                  <a:pt x="17" y="39"/>
                  <a:pt x="25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5"/>
                  <a:pt x="174" y="180"/>
                </a:cubicBezTo>
                <a:cubicBezTo>
                  <a:pt x="170" y="196"/>
                  <a:pt x="164" y="208"/>
                  <a:pt x="156" y="218"/>
                </a:cubicBezTo>
                <a:cubicBezTo>
                  <a:pt x="148" y="228"/>
                  <a:pt x="139" y="235"/>
                  <a:pt x="128" y="240"/>
                </a:cubicBezTo>
                <a:cubicBezTo>
                  <a:pt x="117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4" y="200"/>
                  <a:pt x="117" y="194"/>
                </a:cubicBezTo>
                <a:cubicBezTo>
                  <a:pt x="120" y="187"/>
                  <a:pt x="122" y="178"/>
                  <a:pt x="124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4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4" y="47"/>
                  <a:pt x="110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3"/>
                  <a:pt x="55" y="107"/>
                  <a:pt x="55" y="124"/>
                </a:cubicBezTo>
                <a:cubicBezTo>
                  <a:pt x="55" y="141"/>
                  <a:pt x="56" y="156"/>
                  <a:pt x="57" y="167"/>
                </a:cubicBezTo>
                <a:cubicBezTo>
                  <a:pt x="59" y="178"/>
                  <a:pt x="61" y="187"/>
                  <a:pt x="64" y="194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42" name="Freeform 541"/>
          <p:cNvSpPr>
            <a:spLocks noChangeArrowheads="1"/>
          </p:cNvSpPr>
          <p:nvPr/>
        </p:nvSpPr>
        <p:spPr bwMode="auto">
          <a:xfrm rot="5400000">
            <a:off x="5902191" y="4120472"/>
            <a:ext cx="22050" cy="30118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6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4"/>
                  <a:pt x="53" y="240"/>
                </a:cubicBezTo>
                <a:cubicBezTo>
                  <a:pt x="42" y="235"/>
                  <a:pt x="32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6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6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9" y="164"/>
                  <a:pt x="174" y="179"/>
                </a:cubicBezTo>
                <a:cubicBezTo>
                  <a:pt x="170" y="195"/>
                  <a:pt x="163" y="207"/>
                  <a:pt x="156" y="217"/>
                </a:cubicBezTo>
                <a:cubicBezTo>
                  <a:pt x="148" y="227"/>
                  <a:pt x="138" y="236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6" y="193"/>
                </a:cubicBezTo>
                <a:cubicBezTo>
                  <a:pt x="119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19" y="61"/>
                  <a:pt x="116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79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5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79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43" name="Freeform 542"/>
          <p:cNvSpPr>
            <a:spLocks noChangeArrowheads="1"/>
          </p:cNvSpPr>
          <p:nvPr/>
        </p:nvSpPr>
        <p:spPr bwMode="auto">
          <a:xfrm rot="5400000">
            <a:off x="6032611" y="4147532"/>
            <a:ext cx="12908" cy="29042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6"/>
              </a:cxn>
              <a:cxn ang="0">
                <a:pos x="0" y="29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6"/>
                </a:lnTo>
                <a:lnTo>
                  <a:pt x="0" y="29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44" name="Freeform 543"/>
          <p:cNvSpPr>
            <a:spLocks noChangeArrowheads="1"/>
          </p:cNvSpPr>
          <p:nvPr/>
        </p:nvSpPr>
        <p:spPr bwMode="auto">
          <a:xfrm rot="5400000">
            <a:off x="5986628" y="4146994"/>
            <a:ext cx="22050" cy="30118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7"/>
              </a:cxn>
              <a:cxn ang="0">
                <a:pos x="126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6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4"/>
                  <a:pt x="174" y="180"/>
                </a:cubicBezTo>
                <a:cubicBezTo>
                  <a:pt x="170" y="195"/>
                  <a:pt x="164" y="208"/>
                  <a:pt x="156" y="218"/>
                </a:cubicBezTo>
                <a:cubicBezTo>
                  <a:pt x="148" y="228"/>
                  <a:pt x="139" y="235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3" y="200"/>
                  <a:pt x="116" y="193"/>
                </a:cubicBezTo>
                <a:cubicBezTo>
                  <a:pt x="119" y="187"/>
                  <a:pt x="122" y="178"/>
                  <a:pt x="123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3" y="81"/>
                </a:cubicBezTo>
                <a:cubicBezTo>
                  <a:pt x="122" y="70"/>
                  <a:pt x="119" y="61"/>
                  <a:pt x="116" y="54"/>
                </a:cubicBezTo>
                <a:cubicBezTo>
                  <a:pt x="113" y="47"/>
                  <a:pt x="110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9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5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45" name="Freeform 544"/>
          <p:cNvSpPr>
            <a:spLocks noChangeArrowheads="1"/>
          </p:cNvSpPr>
          <p:nvPr/>
        </p:nvSpPr>
        <p:spPr bwMode="auto">
          <a:xfrm rot="5400000">
            <a:off x="5949250" y="4147532"/>
            <a:ext cx="12908" cy="29042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46" name="Freeform 545"/>
          <p:cNvSpPr>
            <a:spLocks noChangeArrowheads="1"/>
          </p:cNvSpPr>
          <p:nvPr/>
        </p:nvSpPr>
        <p:spPr bwMode="auto">
          <a:xfrm rot="5400000">
            <a:off x="5906761" y="4147532"/>
            <a:ext cx="12908" cy="29042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47" name="Freeform 546"/>
          <p:cNvSpPr>
            <a:spLocks noChangeArrowheads="1"/>
          </p:cNvSpPr>
          <p:nvPr/>
        </p:nvSpPr>
        <p:spPr bwMode="auto">
          <a:xfrm rot="5400000">
            <a:off x="5986629" y="4039757"/>
            <a:ext cx="22050" cy="30118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7" y="68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7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7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4"/>
                  <a:pt x="174" y="180"/>
                </a:cubicBezTo>
                <a:cubicBezTo>
                  <a:pt x="170" y="195"/>
                  <a:pt x="164" y="208"/>
                  <a:pt x="156" y="218"/>
                </a:cubicBezTo>
                <a:cubicBezTo>
                  <a:pt x="148" y="228"/>
                  <a:pt x="139" y="235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3" y="200"/>
                  <a:pt x="117" y="193"/>
                </a:cubicBezTo>
                <a:cubicBezTo>
                  <a:pt x="120" y="187"/>
                  <a:pt x="122" y="178"/>
                  <a:pt x="123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09" y="43"/>
                  <a:pt x="105" y="40"/>
                </a:cubicBezTo>
                <a:cubicBezTo>
                  <a:pt x="100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48" name="Freeform 547"/>
          <p:cNvSpPr>
            <a:spLocks noChangeArrowheads="1"/>
          </p:cNvSpPr>
          <p:nvPr/>
        </p:nvSpPr>
        <p:spPr bwMode="auto">
          <a:xfrm rot="5400000">
            <a:off x="5949250" y="4040296"/>
            <a:ext cx="12908" cy="29042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49" name="Freeform 548"/>
          <p:cNvSpPr>
            <a:spLocks noChangeArrowheads="1"/>
          </p:cNvSpPr>
          <p:nvPr/>
        </p:nvSpPr>
        <p:spPr bwMode="auto">
          <a:xfrm rot="5400000">
            <a:off x="5902192" y="4039757"/>
            <a:ext cx="22050" cy="30118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7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4"/>
                  <a:pt x="53" y="240"/>
                </a:cubicBezTo>
                <a:cubicBezTo>
                  <a:pt x="42" y="235"/>
                  <a:pt x="33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7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8" y="164"/>
                  <a:pt x="174" y="179"/>
                </a:cubicBezTo>
                <a:cubicBezTo>
                  <a:pt x="170" y="195"/>
                  <a:pt x="164" y="207"/>
                  <a:pt x="156" y="217"/>
                </a:cubicBezTo>
                <a:cubicBezTo>
                  <a:pt x="148" y="227"/>
                  <a:pt x="139" y="236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7" y="193"/>
                </a:cubicBezTo>
                <a:cubicBezTo>
                  <a:pt x="120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80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2"/>
                  <a:pt x="55" y="107"/>
                  <a:pt x="55" y="124"/>
                </a:cubicBezTo>
                <a:cubicBezTo>
                  <a:pt x="55" y="141"/>
                  <a:pt x="56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50" name="Freeform 549"/>
          <p:cNvSpPr>
            <a:spLocks noChangeArrowheads="1"/>
          </p:cNvSpPr>
          <p:nvPr/>
        </p:nvSpPr>
        <p:spPr bwMode="auto">
          <a:xfrm rot="5400000">
            <a:off x="6028752" y="4039757"/>
            <a:ext cx="22050" cy="30118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7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4"/>
                  <a:pt x="53" y="240"/>
                </a:cubicBezTo>
                <a:cubicBezTo>
                  <a:pt x="42" y="235"/>
                  <a:pt x="33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7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8" y="164"/>
                  <a:pt x="174" y="179"/>
                </a:cubicBezTo>
                <a:cubicBezTo>
                  <a:pt x="170" y="195"/>
                  <a:pt x="164" y="207"/>
                  <a:pt x="156" y="217"/>
                </a:cubicBezTo>
                <a:cubicBezTo>
                  <a:pt x="148" y="227"/>
                  <a:pt x="139" y="236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7" y="193"/>
                </a:cubicBezTo>
                <a:cubicBezTo>
                  <a:pt x="120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80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2"/>
                  <a:pt x="55" y="107"/>
                  <a:pt x="55" y="124"/>
                </a:cubicBezTo>
                <a:cubicBezTo>
                  <a:pt x="55" y="141"/>
                  <a:pt x="56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51" name="Freeform 550"/>
          <p:cNvSpPr>
            <a:spLocks noChangeArrowheads="1"/>
          </p:cNvSpPr>
          <p:nvPr/>
        </p:nvSpPr>
        <p:spPr bwMode="auto">
          <a:xfrm rot="5400000">
            <a:off x="6077886" y="4040296"/>
            <a:ext cx="9806" cy="29042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52" name="Freeform 551"/>
          <p:cNvSpPr>
            <a:spLocks noChangeArrowheads="1"/>
          </p:cNvSpPr>
          <p:nvPr/>
        </p:nvSpPr>
        <p:spPr bwMode="auto">
          <a:xfrm rot="5400000">
            <a:off x="5991200" y="4065458"/>
            <a:ext cx="12908" cy="29042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53" name="Freeform 552"/>
          <p:cNvSpPr>
            <a:spLocks noChangeArrowheads="1"/>
          </p:cNvSpPr>
          <p:nvPr/>
        </p:nvSpPr>
        <p:spPr bwMode="auto">
          <a:xfrm rot="5400000">
            <a:off x="5944679" y="4064920"/>
            <a:ext cx="22050" cy="30118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4" y="218"/>
              </a:cxn>
              <a:cxn ang="0">
                <a:pos x="6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2" y="7"/>
              </a:cxn>
              <a:cxn ang="0">
                <a:pos x="90" y="0"/>
              </a:cxn>
              <a:cxn ang="0">
                <a:pos x="127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5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4"/>
              </a:cxn>
              <a:cxn ang="0">
                <a:pos x="123" y="167"/>
              </a:cxn>
              <a:cxn ang="0">
                <a:pos x="125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4" y="124"/>
              </a:cxn>
              <a:cxn ang="0">
                <a:pos x="57" y="167"/>
              </a:cxn>
              <a:cxn ang="0">
                <a:pos x="64" y="194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2" y="228"/>
                  <a:pt x="24" y="218"/>
                </a:cubicBezTo>
                <a:cubicBezTo>
                  <a:pt x="17" y="208"/>
                  <a:pt x="11" y="195"/>
                  <a:pt x="6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0" y="52"/>
                  <a:pt x="16" y="39"/>
                  <a:pt x="24" y="29"/>
                </a:cubicBezTo>
                <a:cubicBezTo>
                  <a:pt x="32" y="19"/>
                  <a:pt x="41" y="12"/>
                  <a:pt x="52" y="7"/>
                </a:cubicBezTo>
                <a:cubicBezTo>
                  <a:pt x="63" y="2"/>
                  <a:pt x="76" y="0"/>
                  <a:pt x="90" y="0"/>
                </a:cubicBezTo>
                <a:cubicBezTo>
                  <a:pt x="104" y="0"/>
                  <a:pt x="116" y="2"/>
                  <a:pt x="127" y="7"/>
                </a:cubicBezTo>
                <a:cubicBezTo>
                  <a:pt x="138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5"/>
                  <a:pt x="174" y="180"/>
                </a:cubicBezTo>
                <a:cubicBezTo>
                  <a:pt x="169" y="196"/>
                  <a:pt x="163" y="208"/>
                  <a:pt x="155" y="218"/>
                </a:cubicBezTo>
                <a:cubicBezTo>
                  <a:pt x="148" y="228"/>
                  <a:pt x="138" y="235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09" y="205"/>
                  <a:pt x="113" y="200"/>
                  <a:pt x="116" y="194"/>
                </a:cubicBezTo>
                <a:cubicBezTo>
                  <a:pt x="119" y="187"/>
                  <a:pt x="121" y="178"/>
                  <a:pt x="123" y="167"/>
                </a:cubicBezTo>
                <a:cubicBezTo>
                  <a:pt x="125" y="156"/>
                  <a:pt x="125" y="141"/>
                  <a:pt x="125" y="124"/>
                </a:cubicBezTo>
                <a:cubicBezTo>
                  <a:pt x="125" y="107"/>
                  <a:pt x="125" y="93"/>
                  <a:pt x="123" y="81"/>
                </a:cubicBezTo>
                <a:cubicBezTo>
                  <a:pt x="121" y="70"/>
                  <a:pt x="119" y="61"/>
                  <a:pt x="116" y="54"/>
                </a:cubicBezTo>
                <a:cubicBezTo>
                  <a:pt x="113" y="47"/>
                  <a:pt x="109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4" y="36"/>
                  <a:pt x="79" y="37"/>
                  <a:pt x="75" y="40"/>
                </a:cubicBezTo>
                <a:cubicBezTo>
                  <a:pt x="70" y="43"/>
                  <a:pt x="67" y="47"/>
                  <a:pt x="64" y="54"/>
                </a:cubicBezTo>
                <a:cubicBezTo>
                  <a:pt x="61" y="61"/>
                  <a:pt x="58" y="70"/>
                  <a:pt x="57" y="81"/>
                </a:cubicBezTo>
                <a:cubicBezTo>
                  <a:pt x="55" y="93"/>
                  <a:pt x="54" y="107"/>
                  <a:pt x="54" y="124"/>
                </a:cubicBezTo>
                <a:cubicBezTo>
                  <a:pt x="54" y="141"/>
                  <a:pt x="55" y="156"/>
                  <a:pt x="57" y="167"/>
                </a:cubicBezTo>
                <a:cubicBezTo>
                  <a:pt x="58" y="178"/>
                  <a:pt x="61" y="187"/>
                  <a:pt x="64" y="194"/>
                </a:cubicBezTo>
                <a:cubicBezTo>
                  <a:pt x="67" y="200"/>
                  <a:pt x="70" y="205"/>
                  <a:pt x="75" y="207"/>
                </a:cubicBezTo>
                <a:cubicBezTo>
                  <a:pt x="79" y="210"/>
                  <a:pt x="84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54" name="Freeform 553"/>
          <p:cNvSpPr>
            <a:spLocks noChangeArrowheads="1"/>
          </p:cNvSpPr>
          <p:nvPr/>
        </p:nvSpPr>
        <p:spPr bwMode="auto">
          <a:xfrm rot="5400000">
            <a:off x="5906763" y="4065458"/>
            <a:ext cx="12908" cy="29042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55" name="Freeform 554"/>
          <p:cNvSpPr>
            <a:spLocks noChangeArrowheads="1"/>
          </p:cNvSpPr>
          <p:nvPr/>
        </p:nvSpPr>
        <p:spPr bwMode="auto">
          <a:xfrm rot="5400000">
            <a:off x="6033322" y="4065458"/>
            <a:ext cx="12908" cy="29042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56" name="Freeform 555"/>
          <p:cNvSpPr>
            <a:spLocks noChangeArrowheads="1"/>
          </p:cNvSpPr>
          <p:nvPr/>
        </p:nvSpPr>
        <p:spPr bwMode="auto">
          <a:xfrm rot="5400000">
            <a:off x="6032611" y="4093313"/>
            <a:ext cx="12908" cy="29042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6"/>
              </a:cxn>
              <a:cxn ang="0">
                <a:pos x="0" y="29"/>
              </a:cxn>
              <a:cxn ang="0">
                <a:pos x="54" y="0"/>
              </a:cxn>
              <a:cxn ang="0">
                <a:pos x="106" y="0"/>
              </a:cxn>
              <a:cxn ang="0">
                <a:pos x="106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7" h="238">
                <a:moveTo>
                  <a:pt x="54" y="49"/>
                </a:moveTo>
                <a:lnTo>
                  <a:pt x="0" y="76"/>
                </a:lnTo>
                <a:lnTo>
                  <a:pt x="0" y="29"/>
                </a:lnTo>
                <a:lnTo>
                  <a:pt x="54" y="0"/>
                </a:lnTo>
                <a:lnTo>
                  <a:pt x="106" y="0"/>
                </a:lnTo>
                <a:lnTo>
                  <a:pt x="106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57" name="Freeform 556"/>
          <p:cNvSpPr>
            <a:spLocks noChangeArrowheads="1"/>
          </p:cNvSpPr>
          <p:nvPr/>
        </p:nvSpPr>
        <p:spPr bwMode="auto">
          <a:xfrm rot="5400000">
            <a:off x="5986628" y="4092775"/>
            <a:ext cx="22050" cy="30118"/>
          </a:xfrm>
          <a:custGeom>
            <a:avLst/>
            <a:gdLst/>
            <a:ahLst/>
            <a:cxnLst>
              <a:cxn ang="0">
                <a:pos x="89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89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79" y="124"/>
              </a:cxn>
              <a:cxn ang="0">
                <a:pos x="173" y="180"/>
              </a:cxn>
              <a:cxn ang="0">
                <a:pos x="155" y="218"/>
              </a:cxn>
              <a:cxn ang="0">
                <a:pos x="126" y="240"/>
              </a:cxn>
              <a:cxn ang="0">
                <a:pos x="89" y="247"/>
              </a:cxn>
              <a:cxn ang="0">
                <a:pos x="89" y="211"/>
              </a:cxn>
              <a:cxn ang="0">
                <a:pos x="104" y="207"/>
              </a:cxn>
              <a:cxn ang="0">
                <a:pos x="115" y="193"/>
              </a:cxn>
              <a:cxn ang="0">
                <a:pos x="122" y="167"/>
              </a:cxn>
              <a:cxn ang="0">
                <a:pos x="125" y="124"/>
              </a:cxn>
              <a:cxn ang="0">
                <a:pos x="122" y="81"/>
              </a:cxn>
              <a:cxn ang="0">
                <a:pos x="115" y="54"/>
              </a:cxn>
              <a:cxn ang="0">
                <a:pos x="104" y="40"/>
              </a:cxn>
              <a:cxn ang="0">
                <a:pos x="89" y="36"/>
              </a:cxn>
              <a:cxn ang="0">
                <a:pos x="74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4" y="207"/>
              </a:cxn>
              <a:cxn ang="0">
                <a:pos x="89" y="211"/>
              </a:cxn>
            </a:cxnLst>
            <a:rect l="0" t="0" r="r" b="b"/>
            <a:pathLst>
              <a:path w="180" h="248">
                <a:moveTo>
                  <a:pt x="89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5" y="0"/>
                  <a:pt x="89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7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7" y="84"/>
                  <a:pt x="179" y="102"/>
                  <a:pt x="179" y="124"/>
                </a:cubicBezTo>
                <a:cubicBezTo>
                  <a:pt x="179" y="146"/>
                  <a:pt x="177" y="164"/>
                  <a:pt x="173" y="180"/>
                </a:cubicBezTo>
                <a:cubicBezTo>
                  <a:pt x="169" y="195"/>
                  <a:pt x="163" y="208"/>
                  <a:pt x="155" y="218"/>
                </a:cubicBezTo>
                <a:cubicBezTo>
                  <a:pt x="147" y="228"/>
                  <a:pt x="138" y="235"/>
                  <a:pt x="126" y="240"/>
                </a:cubicBezTo>
                <a:cubicBezTo>
                  <a:pt x="115" y="245"/>
                  <a:pt x="103" y="247"/>
                  <a:pt x="89" y="247"/>
                </a:cubicBezTo>
                <a:close/>
                <a:moveTo>
                  <a:pt x="89" y="211"/>
                </a:moveTo>
                <a:cubicBezTo>
                  <a:pt x="95" y="211"/>
                  <a:pt x="100" y="210"/>
                  <a:pt x="104" y="207"/>
                </a:cubicBezTo>
                <a:cubicBezTo>
                  <a:pt x="109" y="205"/>
                  <a:pt x="112" y="200"/>
                  <a:pt x="115" y="193"/>
                </a:cubicBezTo>
                <a:cubicBezTo>
                  <a:pt x="119" y="187"/>
                  <a:pt x="121" y="178"/>
                  <a:pt x="122" y="167"/>
                </a:cubicBezTo>
                <a:cubicBezTo>
                  <a:pt x="124" y="156"/>
                  <a:pt x="125" y="141"/>
                  <a:pt x="125" y="124"/>
                </a:cubicBezTo>
                <a:cubicBezTo>
                  <a:pt x="125" y="107"/>
                  <a:pt x="124" y="93"/>
                  <a:pt x="122" y="81"/>
                </a:cubicBezTo>
                <a:cubicBezTo>
                  <a:pt x="121" y="70"/>
                  <a:pt x="119" y="61"/>
                  <a:pt x="115" y="54"/>
                </a:cubicBezTo>
                <a:cubicBezTo>
                  <a:pt x="112" y="47"/>
                  <a:pt x="109" y="43"/>
                  <a:pt x="104" y="40"/>
                </a:cubicBezTo>
                <a:cubicBezTo>
                  <a:pt x="100" y="37"/>
                  <a:pt x="95" y="36"/>
                  <a:pt x="89" y="36"/>
                </a:cubicBezTo>
                <a:cubicBezTo>
                  <a:pt x="84" y="36"/>
                  <a:pt x="79" y="37"/>
                  <a:pt x="74" y="40"/>
                </a:cubicBezTo>
                <a:cubicBezTo>
                  <a:pt x="70" y="43"/>
                  <a:pt x="66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6" y="200"/>
                  <a:pt x="70" y="205"/>
                  <a:pt x="74" y="207"/>
                </a:cubicBezTo>
                <a:cubicBezTo>
                  <a:pt x="79" y="210"/>
                  <a:pt x="84" y="211"/>
                  <a:pt x="89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58" name="Freeform 557"/>
          <p:cNvSpPr>
            <a:spLocks noChangeArrowheads="1"/>
          </p:cNvSpPr>
          <p:nvPr/>
        </p:nvSpPr>
        <p:spPr bwMode="auto">
          <a:xfrm rot="5400000">
            <a:off x="5906761" y="4093313"/>
            <a:ext cx="12908" cy="29042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6" y="0"/>
              </a:cxn>
              <a:cxn ang="0">
                <a:pos x="106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7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6" y="0"/>
                </a:lnTo>
                <a:lnTo>
                  <a:pt x="106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59" name="Freeform 558"/>
          <p:cNvSpPr>
            <a:spLocks noChangeArrowheads="1"/>
          </p:cNvSpPr>
          <p:nvPr/>
        </p:nvSpPr>
        <p:spPr bwMode="auto">
          <a:xfrm rot="5400000">
            <a:off x="5944311" y="4092775"/>
            <a:ext cx="22050" cy="30118"/>
          </a:xfrm>
          <a:custGeom>
            <a:avLst/>
            <a:gdLst/>
            <a:ahLst/>
            <a:cxnLst>
              <a:cxn ang="0">
                <a:pos x="89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89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79" y="124"/>
              </a:cxn>
              <a:cxn ang="0">
                <a:pos x="173" y="180"/>
              </a:cxn>
              <a:cxn ang="0">
                <a:pos x="155" y="218"/>
              </a:cxn>
              <a:cxn ang="0">
                <a:pos x="126" y="240"/>
              </a:cxn>
              <a:cxn ang="0">
                <a:pos x="89" y="247"/>
              </a:cxn>
              <a:cxn ang="0">
                <a:pos x="89" y="211"/>
              </a:cxn>
              <a:cxn ang="0">
                <a:pos x="104" y="207"/>
              </a:cxn>
              <a:cxn ang="0">
                <a:pos x="115" y="193"/>
              </a:cxn>
              <a:cxn ang="0">
                <a:pos x="122" y="167"/>
              </a:cxn>
              <a:cxn ang="0">
                <a:pos x="125" y="124"/>
              </a:cxn>
              <a:cxn ang="0">
                <a:pos x="122" y="81"/>
              </a:cxn>
              <a:cxn ang="0">
                <a:pos x="115" y="54"/>
              </a:cxn>
              <a:cxn ang="0">
                <a:pos x="104" y="40"/>
              </a:cxn>
              <a:cxn ang="0">
                <a:pos x="89" y="36"/>
              </a:cxn>
              <a:cxn ang="0">
                <a:pos x="74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4" y="207"/>
              </a:cxn>
              <a:cxn ang="0">
                <a:pos x="89" y="211"/>
              </a:cxn>
            </a:cxnLst>
            <a:rect l="0" t="0" r="r" b="b"/>
            <a:pathLst>
              <a:path w="180" h="248">
                <a:moveTo>
                  <a:pt x="89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5" y="0"/>
                  <a:pt x="89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7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7" y="84"/>
                  <a:pt x="179" y="102"/>
                  <a:pt x="179" y="124"/>
                </a:cubicBezTo>
                <a:cubicBezTo>
                  <a:pt x="179" y="146"/>
                  <a:pt x="177" y="164"/>
                  <a:pt x="173" y="180"/>
                </a:cubicBezTo>
                <a:cubicBezTo>
                  <a:pt x="169" y="195"/>
                  <a:pt x="163" y="208"/>
                  <a:pt x="155" y="218"/>
                </a:cubicBezTo>
                <a:cubicBezTo>
                  <a:pt x="147" y="228"/>
                  <a:pt x="138" y="235"/>
                  <a:pt x="126" y="240"/>
                </a:cubicBezTo>
                <a:cubicBezTo>
                  <a:pt x="115" y="245"/>
                  <a:pt x="103" y="247"/>
                  <a:pt x="89" y="247"/>
                </a:cubicBezTo>
                <a:close/>
                <a:moveTo>
                  <a:pt x="89" y="211"/>
                </a:moveTo>
                <a:cubicBezTo>
                  <a:pt x="95" y="211"/>
                  <a:pt x="100" y="210"/>
                  <a:pt x="104" y="207"/>
                </a:cubicBezTo>
                <a:cubicBezTo>
                  <a:pt x="109" y="205"/>
                  <a:pt x="112" y="200"/>
                  <a:pt x="115" y="193"/>
                </a:cubicBezTo>
                <a:cubicBezTo>
                  <a:pt x="119" y="187"/>
                  <a:pt x="121" y="178"/>
                  <a:pt x="122" y="167"/>
                </a:cubicBezTo>
                <a:cubicBezTo>
                  <a:pt x="124" y="156"/>
                  <a:pt x="125" y="141"/>
                  <a:pt x="125" y="124"/>
                </a:cubicBezTo>
                <a:cubicBezTo>
                  <a:pt x="125" y="107"/>
                  <a:pt x="124" y="93"/>
                  <a:pt x="122" y="81"/>
                </a:cubicBezTo>
                <a:cubicBezTo>
                  <a:pt x="121" y="70"/>
                  <a:pt x="119" y="61"/>
                  <a:pt x="115" y="54"/>
                </a:cubicBezTo>
                <a:cubicBezTo>
                  <a:pt x="112" y="47"/>
                  <a:pt x="109" y="43"/>
                  <a:pt x="104" y="40"/>
                </a:cubicBezTo>
                <a:cubicBezTo>
                  <a:pt x="100" y="37"/>
                  <a:pt x="95" y="36"/>
                  <a:pt x="89" y="36"/>
                </a:cubicBezTo>
                <a:cubicBezTo>
                  <a:pt x="84" y="36"/>
                  <a:pt x="79" y="37"/>
                  <a:pt x="74" y="40"/>
                </a:cubicBezTo>
                <a:cubicBezTo>
                  <a:pt x="70" y="43"/>
                  <a:pt x="66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6" y="200"/>
                  <a:pt x="70" y="205"/>
                  <a:pt x="74" y="207"/>
                </a:cubicBezTo>
                <a:cubicBezTo>
                  <a:pt x="79" y="210"/>
                  <a:pt x="84" y="211"/>
                  <a:pt x="89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60" name="Freeform 559"/>
          <p:cNvSpPr>
            <a:spLocks noChangeArrowheads="1"/>
          </p:cNvSpPr>
          <p:nvPr/>
        </p:nvSpPr>
        <p:spPr bwMode="auto">
          <a:xfrm rot="5400000">
            <a:off x="6072746" y="4120477"/>
            <a:ext cx="22050" cy="30118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6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4"/>
                  <a:pt x="53" y="240"/>
                </a:cubicBezTo>
                <a:cubicBezTo>
                  <a:pt x="42" y="235"/>
                  <a:pt x="32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6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6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9" y="164"/>
                  <a:pt x="174" y="179"/>
                </a:cubicBezTo>
                <a:cubicBezTo>
                  <a:pt x="170" y="195"/>
                  <a:pt x="163" y="207"/>
                  <a:pt x="156" y="217"/>
                </a:cubicBezTo>
                <a:cubicBezTo>
                  <a:pt x="148" y="227"/>
                  <a:pt x="138" y="236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6" y="193"/>
                </a:cubicBezTo>
                <a:cubicBezTo>
                  <a:pt x="119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19" y="61"/>
                  <a:pt x="116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79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5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79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61" name="Freeform 560"/>
          <p:cNvSpPr>
            <a:spLocks noChangeArrowheads="1"/>
          </p:cNvSpPr>
          <p:nvPr/>
        </p:nvSpPr>
        <p:spPr bwMode="auto">
          <a:xfrm rot="5400000">
            <a:off x="6077317" y="4147533"/>
            <a:ext cx="12908" cy="29043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62" name="Freeform 561"/>
          <p:cNvSpPr>
            <a:spLocks noChangeArrowheads="1"/>
          </p:cNvSpPr>
          <p:nvPr/>
        </p:nvSpPr>
        <p:spPr bwMode="auto">
          <a:xfrm rot="5400000">
            <a:off x="6077317" y="4065462"/>
            <a:ext cx="12908" cy="29043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63" name="Freeform 562"/>
          <p:cNvSpPr>
            <a:spLocks noChangeArrowheads="1"/>
          </p:cNvSpPr>
          <p:nvPr/>
        </p:nvSpPr>
        <p:spPr bwMode="auto">
          <a:xfrm rot="5400000">
            <a:off x="6077317" y="4093319"/>
            <a:ext cx="12908" cy="29042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6" y="0"/>
              </a:cxn>
              <a:cxn ang="0">
                <a:pos x="106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7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6" y="0"/>
                </a:lnTo>
                <a:lnTo>
                  <a:pt x="106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grpSp>
        <p:nvGrpSpPr>
          <p:cNvPr id="564" name="Group 563"/>
          <p:cNvGrpSpPr/>
          <p:nvPr/>
        </p:nvGrpSpPr>
        <p:grpSpPr>
          <a:xfrm rot="5400000">
            <a:off x="6063604" y="4093373"/>
            <a:ext cx="129287" cy="30118"/>
            <a:chOff x="9545400" y="4229340"/>
            <a:chExt cx="179869" cy="41901"/>
          </a:xfrm>
          <a:solidFill>
            <a:schemeClr val="bg1">
              <a:alpha val="46000"/>
            </a:schemeClr>
          </a:solidFill>
        </p:grpSpPr>
        <p:sp>
          <p:nvSpPr>
            <p:cNvPr id="565" name="Freeform 564"/>
            <p:cNvSpPr>
              <a:spLocks noChangeArrowheads="1"/>
            </p:cNvSpPr>
            <p:nvPr/>
          </p:nvSpPr>
          <p:spPr bwMode="auto">
            <a:xfrm>
              <a:off x="9664058" y="4230089"/>
              <a:ext cx="17958" cy="4040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66" name="Freeform 565"/>
            <p:cNvSpPr>
              <a:spLocks noChangeArrowheads="1"/>
            </p:cNvSpPr>
            <p:nvPr/>
          </p:nvSpPr>
          <p:spPr bwMode="auto">
            <a:xfrm>
              <a:off x="9694592" y="4229340"/>
              <a:ext cx="30677" cy="41901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7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6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6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6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7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6" y="193"/>
                  </a:cubicBezTo>
                  <a:cubicBezTo>
                    <a:pt x="119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19" y="61"/>
                    <a:pt x="116" y="54"/>
                  </a:cubicBezTo>
                  <a:cubicBezTo>
                    <a:pt x="113" y="47"/>
                    <a:pt x="110" y="43"/>
                    <a:pt x="105" y="40"/>
                  </a:cubicBezTo>
                  <a:cubicBezTo>
                    <a:pt x="101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9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5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67" name="Freeform 566"/>
            <p:cNvSpPr>
              <a:spLocks noChangeArrowheads="1"/>
            </p:cNvSpPr>
            <p:nvPr/>
          </p:nvSpPr>
          <p:spPr bwMode="auto">
            <a:xfrm>
              <a:off x="9545400" y="4229340"/>
              <a:ext cx="30677" cy="41901"/>
            </a:xfrm>
            <a:custGeom>
              <a:avLst/>
              <a:gdLst/>
              <a:ahLst/>
              <a:cxnLst>
                <a:cxn ang="0">
                  <a:pos x="90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7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90" y="0"/>
                </a:cxn>
                <a:cxn ang="0">
                  <a:pos x="128" y="7"/>
                </a:cxn>
                <a:cxn ang="0">
                  <a:pos x="156" y="29"/>
                </a:cxn>
                <a:cxn ang="0">
                  <a:pos x="174" y="68"/>
                </a:cxn>
                <a:cxn ang="0">
                  <a:pos x="180" y="124"/>
                </a:cxn>
                <a:cxn ang="0">
                  <a:pos x="174" y="180"/>
                </a:cxn>
                <a:cxn ang="0">
                  <a:pos x="156" y="218"/>
                </a:cxn>
                <a:cxn ang="0">
                  <a:pos x="128" y="240"/>
                </a:cxn>
                <a:cxn ang="0">
                  <a:pos x="90" y="247"/>
                </a:cxn>
                <a:cxn ang="0">
                  <a:pos x="90" y="211"/>
                </a:cxn>
                <a:cxn ang="0">
                  <a:pos x="105" y="207"/>
                </a:cxn>
                <a:cxn ang="0">
                  <a:pos x="117" y="193"/>
                </a:cxn>
                <a:cxn ang="0">
                  <a:pos x="123" y="167"/>
                </a:cxn>
                <a:cxn ang="0">
                  <a:pos x="126" y="124"/>
                </a:cxn>
                <a:cxn ang="0">
                  <a:pos x="123" y="81"/>
                </a:cxn>
                <a:cxn ang="0">
                  <a:pos x="117" y="54"/>
                </a:cxn>
                <a:cxn ang="0">
                  <a:pos x="105" y="40"/>
                </a:cxn>
                <a:cxn ang="0">
                  <a:pos x="90" y="36"/>
                </a:cxn>
                <a:cxn ang="0">
                  <a:pos x="75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5" y="207"/>
                </a:cxn>
                <a:cxn ang="0">
                  <a:pos x="90" y="211"/>
                </a:cxn>
              </a:cxnLst>
              <a:rect l="0" t="0" r="r" b="b"/>
              <a:pathLst>
                <a:path w="181" h="248">
                  <a:moveTo>
                    <a:pt x="90" y="247"/>
                  </a:moveTo>
                  <a:cubicBezTo>
                    <a:pt x="77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7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6" y="0"/>
                    <a:pt x="90" y="0"/>
                  </a:cubicBezTo>
                  <a:cubicBezTo>
                    <a:pt x="104" y="0"/>
                    <a:pt x="117" y="2"/>
                    <a:pt x="128" y="7"/>
                  </a:cubicBezTo>
                  <a:cubicBezTo>
                    <a:pt x="139" y="12"/>
                    <a:pt x="148" y="19"/>
                    <a:pt x="156" y="29"/>
                  </a:cubicBezTo>
                  <a:cubicBezTo>
                    <a:pt x="164" y="39"/>
                    <a:pt x="170" y="52"/>
                    <a:pt x="174" y="68"/>
                  </a:cubicBezTo>
                  <a:cubicBezTo>
                    <a:pt x="178" y="84"/>
                    <a:pt x="180" y="102"/>
                    <a:pt x="180" y="124"/>
                  </a:cubicBezTo>
                  <a:cubicBezTo>
                    <a:pt x="180" y="146"/>
                    <a:pt x="178" y="164"/>
                    <a:pt x="174" y="180"/>
                  </a:cubicBezTo>
                  <a:cubicBezTo>
                    <a:pt x="170" y="195"/>
                    <a:pt x="164" y="208"/>
                    <a:pt x="156" y="218"/>
                  </a:cubicBezTo>
                  <a:cubicBezTo>
                    <a:pt x="148" y="228"/>
                    <a:pt x="139" y="235"/>
                    <a:pt x="128" y="240"/>
                  </a:cubicBezTo>
                  <a:cubicBezTo>
                    <a:pt x="116" y="245"/>
                    <a:pt x="104" y="247"/>
                    <a:pt x="90" y="247"/>
                  </a:cubicBezTo>
                  <a:close/>
                  <a:moveTo>
                    <a:pt x="90" y="211"/>
                  </a:moveTo>
                  <a:cubicBezTo>
                    <a:pt x="96" y="211"/>
                    <a:pt x="101" y="210"/>
                    <a:pt x="105" y="207"/>
                  </a:cubicBezTo>
                  <a:cubicBezTo>
                    <a:pt x="110" y="205"/>
                    <a:pt x="113" y="200"/>
                    <a:pt x="117" y="193"/>
                  </a:cubicBezTo>
                  <a:cubicBezTo>
                    <a:pt x="120" y="187"/>
                    <a:pt x="122" y="178"/>
                    <a:pt x="123" y="167"/>
                  </a:cubicBezTo>
                  <a:cubicBezTo>
                    <a:pt x="125" y="156"/>
                    <a:pt x="126" y="141"/>
                    <a:pt x="126" y="124"/>
                  </a:cubicBezTo>
                  <a:cubicBezTo>
                    <a:pt x="126" y="107"/>
                    <a:pt x="125" y="93"/>
                    <a:pt x="123" y="81"/>
                  </a:cubicBezTo>
                  <a:cubicBezTo>
                    <a:pt x="122" y="70"/>
                    <a:pt x="120" y="61"/>
                    <a:pt x="117" y="54"/>
                  </a:cubicBezTo>
                  <a:cubicBezTo>
                    <a:pt x="113" y="47"/>
                    <a:pt x="109" y="43"/>
                    <a:pt x="105" y="40"/>
                  </a:cubicBezTo>
                  <a:cubicBezTo>
                    <a:pt x="100" y="37"/>
                    <a:pt x="96" y="36"/>
                    <a:pt x="90" y="36"/>
                  </a:cubicBezTo>
                  <a:cubicBezTo>
                    <a:pt x="85" y="36"/>
                    <a:pt x="80" y="37"/>
                    <a:pt x="75" y="40"/>
                  </a:cubicBezTo>
                  <a:cubicBezTo>
                    <a:pt x="71" y="43"/>
                    <a:pt x="67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7" y="200"/>
                    <a:pt x="71" y="205"/>
                    <a:pt x="75" y="207"/>
                  </a:cubicBezTo>
                  <a:cubicBezTo>
                    <a:pt x="80" y="210"/>
                    <a:pt x="85" y="211"/>
                    <a:pt x="90" y="211"/>
                  </a:cubicBez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68" name="Freeform 567"/>
            <p:cNvSpPr>
              <a:spLocks noChangeArrowheads="1"/>
            </p:cNvSpPr>
            <p:nvPr/>
          </p:nvSpPr>
          <p:spPr bwMode="auto">
            <a:xfrm>
              <a:off x="9586772" y="4230089"/>
              <a:ext cx="17958" cy="40405"/>
            </a:xfrm>
            <a:custGeom>
              <a:avLst/>
              <a:gdLst/>
              <a:ahLst/>
              <a:cxnLst>
                <a:cxn ang="0">
                  <a:pos x="54" y="49"/>
                </a:cxn>
                <a:cxn ang="0">
                  <a:pos x="0" y="77"/>
                </a:cxn>
                <a:cxn ang="0">
                  <a:pos x="0" y="29"/>
                </a:cxn>
                <a:cxn ang="0">
                  <a:pos x="55" y="0"/>
                </a:cxn>
                <a:cxn ang="0">
                  <a:pos x="107" y="0"/>
                </a:cxn>
                <a:cxn ang="0">
                  <a:pos x="107" y="237"/>
                </a:cxn>
                <a:cxn ang="0">
                  <a:pos x="54" y="237"/>
                </a:cxn>
                <a:cxn ang="0">
                  <a:pos x="54" y="49"/>
                </a:cxn>
              </a:cxnLst>
              <a:rect l="0" t="0" r="r" b="b"/>
              <a:pathLst>
                <a:path w="108" h="238">
                  <a:moveTo>
                    <a:pt x="54" y="49"/>
                  </a:moveTo>
                  <a:lnTo>
                    <a:pt x="0" y="77"/>
                  </a:lnTo>
                  <a:lnTo>
                    <a:pt x="0" y="29"/>
                  </a:lnTo>
                  <a:lnTo>
                    <a:pt x="55" y="0"/>
                  </a:lnTo>
                  <a:lnTo>
                    <a:pt x="107" y="0"/>
                  </a:lnTo>
                  <a:lnTo>
                    <a:pt x="107" y="237"/>
                  </a:lnTo>
                  <a:lnTo>
                    <a:pt x="54" y="237"/>
                  </a:lnTo>
                  <a:lnTo>
                    <a:pt x="54" y="49"/>
                  </a:lnTo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  <p:sp>
          <p:nvSpPr>
            <p:cNvPr id="569" name="Freeform 568"/>
            <p:cNvSpPr>
              <a:spLocks noChangeArrowheads="1"/>
            </p:cNvSpPr>
            <p:nvPr/>
          </p:nvSpPr>
          <p:spPr bwMode="auto">
            <a:xfrm>
              <a:off x="9619166" y="4229340"/>
              <a:ext cx="30677" cy="41901"/>
            </a:xfrm>
            <a:custGeom>
              <a:avLst/>
              <a:gdLst/>
              <a:ahLst/>
              <a:cxnLst>
                <a:cxn ang="0">
                  <a:pos x="89" y="247"/>
                </a:cxn>
                <a:cxn ang="0">
                  <a:pos x="53" y="240"/>
                </a:cxn>
                <a:cxn ang="0">
                  <a:pos x="25" y="218"/>
                </a:cxn>
                <a:cxn ang="0">
                  <a:pos x="7" y="180"/>
                </a:cxn>
                <a:cxn ang="0">
                  <a:pos x="0" y="124"/>
                </a:cxn>
                <a:cxn ang="0">
                  <a:pos x="6" y="68"/>
                </a:cxn>
                <a:cxn ang="0">
                  <a:pos x="24" y="29"/>
                </a:cxn>
                <a:cxn ang="0">
                  <a:pos x="53" y="7"/>
                </a:cxn>
                <a:cxn ang="0">
                  <a:pos x="89" y="0"/>
                </a:cxn>
                <a:cxn ang="0">
                  <a:pos x="127" y="7"/>
                </a:cxn>
                <a:cxn ang="0">
                  <a:pos x="155" y="29"/>
                </a:cxn>
                <a:cxn ang="0">
                  <a:pos x="173" y="68"/>
                </a:cxn>
                <a:cxn ang="0">
                  <a:pos x="179" y="124"/>
                </a:cxn>
                <a:cxn ang="0">
                  <a:pos x="173" y="180"/>
                </a:cxn>
                <a:cxn ang="0">
                  <a:pos x="155" y="218"/>
                </a:cxn>
                <a:cxn ang="0">
                  <a:pos x="126" y="240"/>
                </a:cxn>
                <a:cxn ang="0">
                  <a:pos x="89" y="247"/>
                </a:cxn>
                <a:cxn ang="0">
                  <a:pos x="89" y="211"/>
                </a:cxn>
                <a:cxn ang="0">
                  <a:pos x="104" y="207"/>
                </a:cxn>
                <a:cxn ang="0">
                  <a:pos x="115" y="193"/>
                </a:cxn>
                <a:cxn ang="0">
                  <a:pos x="122" y="167"/>
                </a:cxn>
                <a:cxn ang="0">
                  <a:pos x="125" y="124"/>
                </a:cxn>
                <a:cxn ang="0">
                  <a:pos x="122" y="81"/>
                </a:cxn>
                <a:cxn ang="0">
                  <a:pos x="115" y="54"/>
                </a:cxn>
                <a:cxn ang="0">
                  <a:pos x="104" y="40"/>
                </a:cxn>
                <a:cxn ang="0">
                  <a:pos x="89" y="36"/>
                </a:cxn>
                <a:cxn ang="0">
                  <a:pos x="74" y="40"/>
                </a:cxn>
                <a:cxn ang="0">
                  <a:pos x="64" y="54"/>
                </a:cxn>
                <a:cxn ang="0">
                  <a:pos x="57" y="81"/>
                </a:cxn>
                <a:cxn ang="0">
                  <a:pos x="55" y="124"/>
                </a:cxn>
                <a:cxn ang="0">
                  <a:pos x="57" y="167"/>
                </a:cxn>
                <a:cxn ang="0">
                  <a:pos x="64" y="193"/>
                </a:cxn>
                <a:cxn ang="0">
                  <a:pos x="74" y="207"/>
                </a:cxn>
                <a:cxn ang="0">
                  <a:pos x="89" y="211"/>
                </a:cxn>
              </a:cxnLst>
              <a:rect l="0" t="0" r="r" b="b"/>
              <a:pathLst>
                <a:path w="180" h="248">
                  <a:moveTo>
                    <a:pt x="89" y="247"/>
                  </a:moveTo>
                  <a:cubicBezTo>
                    <a:pt x="76" y="247"/>
                    <a:pt x="64" y="245"/>
                    <a:pt x="53" y="240"/>
                  </a:cubicBezTo>
                  <a:cubicBezTo>
                    <a:pt x="42" y="235"/>
                    <a:pt x="33" y="228"/>
                    <a:pt x="25" y="218"/>
                  </a:cubicBezTo>
                  <a:cubicBezTo>
                    <a:pt x="17" y="208"/>
                    <a:pt x="11" y="195"/>
                    <a:pt x="7" y="180"/>
                  </a:cubicBezTo>
                  <a:cubicBezTo>
                    <a:pt x="2" y="164"/>
                    <a:pt x="0" y="146"/>
                    <a:pt x="0" y="124"/>
                  </a:cubicBezTo>
                  <a:cubicBezTo>
                    <a:pt x="0" y="102"/>
                    <a:pt x="2" y="84"/>
                    <a:pt x="6" y="68"/>
                  </a:cubicBezTo>
                  <a:cubicBezTo>
                    <a:pt x="11" y="52"/>
                    <a:pt x="17" y="39"/>
                    <a:pt x="24" y="29"/>
                  </a:cubicBezTo>
                  <a:cubicBezTo>
                    <a:pt x="32" y="19"/>
                    <a:pt x="42" y="12"/>
                    <a:pt x="53" y="7"/>
                  </a:cubicBezTo>
                  <a:cubicBezTo>
                    <a:pt x="64" y="2"/>
                    <a:pt x="75" y="0"/>
                    <a:pt x="89" y="0"/>
                  </a:cubicBezTo>
                  <a:cubicBezTo>
                    <a:pt x="103" y="0"/>
                    <a:pt x="116" y="2"/>
                    <a:pt x="127" y="7"/>
                  </a:cubicBezTo>
                  <a:cubicBezTo>
                    <a:pt x="138" y="12"/>
                    <a:pt x="147" y="19"/>
                    <a:pt x="155" y="29"/>
                  </a:cubicBezTo>
                  <a:cubicBezTo>
                    <a:pt x="163" y="39"/>
                    <a:pt x="169" y="52"/>
                    <a:pt x="173" y="68"/>
                  </a:cubicBezTo>
                  <a:cubicBezTo>
                    <a:pt x="177" y="84"/>
                    <a:pt x="179" y="102"/>
                    <a:pt x="179" y="124"/>
                  </a:cubicBezTo>
                  <a:cubicBezTo>
                    <a:pt x="179" y="146"/>
                    <a:pt x="177" y="164"/>
                    <a:pt x="173" y="180"/>
                  </a:cubicBezTo>
                  <a:cubicBezTo>
                    <a:pt x="169" y="195"/>
                    <a:pt x="163" y="208"/>
                    <a:pt x="155" y="218"/>
                  </a:cubicBezTo>
                  <a:cubicBezTo>
                    <a:pt x="147" y="228"/>
                    <a:pt x="138" y="235"/>
                    <a:pt x="126" y="240"/>
                  </a:cubicBezTo>
                  <a:cubicBezTo>
                    <a:pt x="115" y="245"/>
                    <a:pt x="103" y="247"/>
                    <a:pt x="89" y="247"/>
                  </a:cubicBezTo>
                  <a:close/>
                  <a:moveTo>
                    <a:pt x="89" y="211"/>
                  </a:moveTo>
                  <a:cubicBezTo>
                    <a:pt x="95" y="211"/>
                    <a:pt x="100" y="210"/>
                    <a:pt x="104" y="207"/>
                  </a:cubicBezTo>
                  <a:cubicBezTo>
                    <a:pt x="109" y="205"/>
                    <a:pt x="112" y="200"/>
                    <a:pt x="115" y="193"/>
                  </a:cubicBezTo>
                  <a:cubicBezTo>
                    <a:pt x="119" y="187"/>
                    <a:pt x="121" y="178"/>
                    <a:pt x="122" y="167"/>
                  </a:cubicBezTo>
                  <a:cubicBezTo>
                    <a:pt x="124" y="156"/>
                    <a:pt x="125" y="141"/>
                    <a:pt x="125" y="124"/>
                  </a:cubicBezTo>
                  <a:cubicBezTo>
                    <a:pt x="125" y="107"/>
                    <a:pt x="124" y="93"/>
                    <a:pt x="122" y="81"/>
                  </a:cubicBezTo>
                  <a:cubicBezTo>
                    <a:pt x="121" y="70"/>
                    <a:pt x="119" y="61"/>
                    <a:pt x="115" y="54"/>
                  </a:cubicBezTo>
                  <a:cubicBezTo>
                    <a:pt x="112" y="47"/>
                    <a:pt x="109" y="43"/>
                    <a:pt x="104" y="40"/>
                  </a:cubicBezTo>
                  <a:cubicBezTo>
                    <a:pt x="100" y="37"/>
                    <a:pt x="95" y="36"/>
                    <a:pt x="89" y="36"/>
                  </a:cubicBezTo>
                  <a:cubicBezTo>
                    <a:pt x="84" y="36"/>
                    <a:pt x="79" y="37"/>
                    <a:pt x="74" y="40"/>
                  </a:cubicBezTo>
                  <a:cubicBezTo>
                    <a:pt x="70" y="43"/>
                    <a:pt x="66" y="47"/>
                    <a:pt x="64" y="54"/>
                  </a:cubicBezTo>
                  <a:cubicBezTo>
                    <a:pt x="61" y="61"/>
                    <a:pt x="58" y="69"/>
                    <a:pt x="57" y="81"/>
                  </a:cubicBezTo>
                  <a:cubicBezTo>
                    <a:pt x="55" y="92"/>
                    <a:pt x="55" y="107"/>
                    <a:pt x="55" y="124"/>
                  </a:cubicBezTo>
                  <a:cubicBezTo>
                    <a:pt x="55" y="141"/>
                    <a:pt x="56" y="155"/>
                    <a:pt x="57" y="167"/>
                  </a:cubicBezTo>
                  <a:cubicBezTo>
                    <a:pt x="59" y="178"/>
                    <a:pt x="61" y="187"/>
                    <a:pt x="64" y="193"/>
                  </a:cubicBezTo>
                  <a:cubicBezTo>
                    <a:pt x="66" y="200"/>
                    <a:pt x="70" y="205"/>
                    <a:pt x="74" y="207"/>
                  </a:cubicBezTo>
                  <a:cubicBezTo>
                    <a:pt x="79" y="210"/>
                    <a:pt x="84" y="211"/>
                    <a:pt x="89" y="211"/>
                  </a:cubicBez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-107" charset="0"/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676767"/>
                </a:solidFill>
              </a:endParaRPr>
            </a:p>
          </p:txBody>
        </p:sp>
      </p:grpSp>
      <p:sp>
        <p:nvSpPr>
          <p:cNvPr id="570" name="Freeform 569"/>
          <p:cNvSpPr>
            <a:spLocks noChangeArrowheads="1"/>
          </p:cNvSpPr>
          <p:nvPr/>
        </p:nvSpPr>
        <p:spPr bwMode="auto">
          <a:xfrm rot="5400000">
            <a:off x="6335198" y="4115490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2" y="240"/>
              </a:cxn>
              <a:cxn ang="0">
                <a:pos x="24" y="218"/>
              </a:cxn>
              <a:cxn ang="0">
                <a:pos x="6" y="179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2" y="7"/>
              </a:cxn>
              <a:cxn ang="0">
                <a:pos x="90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80" y="124"/>
              </a:cxn>
              <a:cxn ang="0">
                <a:pos x="173" y="179"/>
              </a:cxn>
              <a:cxn ang="0">
                <a:pos x="155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7"/>
              </a:cxn>
              <a:cxn ang="0">
                <a:pos x="125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5"/>
              </a:cxn>
              <a:cxn ang="0">
                <a:pos x="75" y="40"/>
              </a:cxn>
              <a:cxn ang="0">
                <a:pos x="63" y="54"/>
              </a:cxn>
              <a:cxn ang="0">
                <a:pos x="56" y="81"/>
              </a:cxn>
              <a:cxn ang="0">
                <a:pos x="54" y="124"/>
              </a:cxn>
              <a:cxn ang="0">
                <a:pos x="56" y="167"/>
              </a:cxn>
              <a:cxn ang="0">
                <a:pos x="63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3" y="245"/>
                  <a:pt x="52" y="240"/>
                </a:cubicBezTo>
                <a:cubicBezTo>
                  <a:pt x="41" y="235"/>
                  <a:pt x="32" y="228"/>
                  <a:pt x="24" y="218"/>
                </a:cubicBezTo>
                <a:cubicBezTo>
                  <a:pt x="16" y="208"/>
                  <a:pt x="10" y="195"/>
                  <a:pt x="6" y="179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3"/>
                  <a:pt x="6" y="68"/>
                </a:cubicBezTo>
                <a:cubicBezTo>
                  <a:pt x="10" y="52"/>
                  <a:pt x="16" y="39"/>
                  <a:pt x="24" y="29"/>
                </a:cubicBezTo>
                <a:cubicBezTo>
                  <a:pt x="32" y="19"/>
                  <a:pt x="41" y="12"/>
                  <a:pt x="52" y="7"/>
                </a:cubicBezTo>
                <a:cubicBezTo>
                  <a:pt x="63" y="2"/>
                  <a:pt x="76" y="0"/>
                  <a:pt x="90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8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6"/>
                  <a:pt x="178" y="163"/>
                  <a:pt x="173" y="179"/>
                </a:cubicBezTo>
                <a:cubicBezTo>
                  <a:pt x="169" y="194"/>
                  <a:pt x="163" y="208"/>
                  <a:pt x="155" y="218"/>
                </a:cubicBezTo>
                <a:cubicBezTo>
                  <a:pt x="147" y="228"/>
                  <a:pt x="138" y="235"/>
                  <a:pt x="127" y="240"/>
                </a:cubicBezTo>
                <a:cubicBezTo>
                  <a:pt x="116" y="245"/>
                  <a:pt x="103" y="247"/>
                  <a:pt x="90" y="247"/>
                </a:cubicBezTo>
                <a:close/>
                <a:moveTo>
                  <a:pt x="90" y="211"/>
                </a:moveTo>
                <a:cubicBezTo>
                  <a:pt x="95" y="211"/>
                  <a:pt x="100" y="210"/>
                  <a:pt x="105" y="207"/>
                </a:cubicBezTo>
                <a:cubicBezTo>
                  <a:pt x="109" y="205"/>
                  <a:pt x="113" y="200"/>
                  <a:pt x="116" y="193"/>
                </a:cubicBezTo>
                <a:cubicBezTo>
                  <a:pt x="119" y="187"/>
                  <a:pt x="121" y="178"/>
                  <a:pt x="123" y="167"/>
                </a:cubicBezTo>
                <a:cubicBezTo>
                  <a:pt x="124" y="155"/>
                  <a:pt x="125" y="141"/>
                  <a:pt x="125" y="124"/>
                </a:cubicBezTo>
                <a:cubicBezTo>
                  <a:pt x="125" y="107"/>
                  <a:pt x="124" y="93"/>
                  <a:pt x="123" y="81"/>
                </a:cubicBezTo>
                <a:cubicBezTo>
                  <a:pt x="121" y="70"/>
                  <a:pt x="119" y="61"/>
                  <a:pt x="116" y="54"/>
                </a:cubicBezTo>
                <a:cubicBezTo>
                  <a:pt x="113" y="47"/>
                  <a:pt x="110" y="42"/>
                  <a:pt x="105" y="40"/>
                </a:cubicBezTo>
                <a:cubicBezTo>
                  <a:pt x="101" y="37"/>
                  <a:pt x="95" y="35"/>
                  <a:pt x="90" y="35"/>
                </a:cubicBezTo>
                <a:cubicBezTo>
                  <a:pt x="84" y="35"/>
                  <a:pt x="79" y="37"/>
                  <a:pt x="75" y="40"/>
                </a:cubicBezTo>
                <a:cubicBezTo>
                  <a:pt x="70" y="42"/>
                  <a:pt x="66" y="47"/>
                  <a:pt x="63" y="54"/>
                </a:cubicBezTo>
                <a:cubicBezTo>
                  <a:pt x="60" y="61"/>
                  <a:pt x="58" y="69"/>
                  <a:pt x="56" y="81"/>
                </a:cubicBezTo>
                <a:cubicBezTo>
                  <a:pt x="55" y="92"/>
                  <a:pt x="54" y="107"/>
                  <a:pt x="54" y="124"/>
                </a:cubicBezTo>
                <a:cubicBezTo>
                  <a:pt x="54" y="141"/>
                  <a:pt x="55" y="155"/>
                  <a:pt x="56" y="167"/>
                </a:cubicBezTo>
                <a:cubicBezTo>
                  <a:pt x="58" y="178"/>
                  <a:pt x="60" y="187"/>
                  <a:pt x="63" y="193"/>
                </a:cubicBezTo>
                <a:cubicBezTo>
                  <a:pt x="66" y="200"/>
                  <a:pt x="70" y="205"/>
                  <a:pt x="75" y="207"/>
                </a:cubicBezTo>
                <a:cubicBezTo>
                  <a:pt x="79" y="210"/>
                  <a:pt x="84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71" name="Freeform 570"/>
          <p:cNvSpPr>
            <a:spLocks noChangeArrowheads="1"/>
          </p:cNvSpPr>
          <p:nvPr/>
        </p:nvSpPr>
        <p:spPr bwMode="auto">
          <a:xfrm rot="5400000">
            <a:off x="6284649" y="4116205"/>
            <a:ext cx="12908" cy="38656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72" name="Freeform 571"/>
          <p:cNvSpPr>
            <a:spLocks noChangeArrowheads="1"/>
          </p:cNvSpPr>
          <p:nvPr/>
        </p:nvSpPr>
        <p:spPr bwMode="auto">
          <a:xfrm rot="5400000">
            <a:off x="6224244" y="4115490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7" y="68"/>
              </a:cxn>
              <a:cxn ang="0">
                <a:pos x="25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4"/>
              </a:cxn>
              <a:cxn ang="0">
                <a:pos x="124" y="167"/>
              </a:cxn>
              <a:cxn ang="0">
                <a:pos x="126" y="124"/>
              </a:cxn>
              <a:cxn ang="0">
                <a:pos x="124" y="81"/>
              </a:cxn>
              <a:cxn ang="0">
                <a:pos x="117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4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3" y="164"/>
                  <a:pt x="0" y="146"/>
                  <a:pt x="0" y="124"/>
                </a:cubicBezTo>
                <a:cubicBezTo>
                  <a:pt x="0" y="102"/>
                  <a:pt x="2" y="84"/>
                  <a:pt x="7" y="68"/>
                </a:cubicBezTo>
                <a:cubicBezTo>
                  <a:pt x="11" y="52"/>
                  <a:pt x="17" y="39"/>
                  <a:pt x="25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5"/>
                  <a:pt x="174" y="180"/>
                </a:cubicBezTo>
                <a:cubicBezTo>
                  <a:pt x="170" y="196"/>
                  <a:pt x="164" y="208"/>
                  <a:pt x="156" y="218"/>
                </a:cubicBezTo>
                <a:cubicBezTo>
                  <a:pt x="148" y="228"/>
                  <a:pt x="139" y="235"/>
                  <a:pt x="128" y="240"/>
                </a:cubicBezTo>
                <a:cubicBezTo>
                  <a:pt x="117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4" y="200"/>
                  <a:pt x="117" y="194"/>
                </a:cubicBezTo>
                <a:cubicBezTo>
                  <a:pt x="120" y="187"/>
                  <a:pt x="122" y="178"/>
                  <a:pt x="124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4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4" y="47"/>
                  <a:pt x="110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3"/>
                  <a:pt x="55" y="107"/>
                  <a:pt x="55" y="124"/>
                </a:cubicBezTo>
                <a:cubicBezTo>
                  <a:pt x="55" y="141"/>
                  <a:pt x="56" y="156"/>
                  <a:pt x="57" y="167"/>
                </a:cubicBezTo>
                <a:cubicBezTo>
                  <a:pt x="59" y="178"/>
                  <a:pt x="61" y="187"/>
                  <a:pt x="64" y="194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73" name="Freeform 572"/>
          <p:cNvSpPr>
            <a:spLocks noChangeArrowheads="1"/>
          </p:cNvSpPr>
          <p:nvPr/>
        </p:nvSpPr>
        <p:spPr bwMode="auto">
          <a:xfrm rot="5400000">
            <a:off x="6167694" y="4115490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6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4"/>
                  <a:pt x="53" y="240"/>
                </a:cubicBezTo>
                <a:cubicBezTo>
                  <a:pt x="42" y="235"/>
                  <a:pt x="32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6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6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9" y="164"/>
                  <a:pt x="174" y="179"/>
                </a:cubicBezTo>
                <a:cubicBezTo>
                  <a:pt x="170" y="195"/>
                  <a:pt x="163" y="207"/>
                  <a:pt x="156" y="217"/>
                </a:cubicBezTo>
                <a:cubicBezTo>
                  <a:pt x="148" y="227"/>
                  <a:pt x="138" y="236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6" y="193"/>
                </a:cubicBezTo>
                <a:cubicBezTo>
                  <a:pt x="119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19" y="61"/>
                  <a:pt x="116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79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5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79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74" name="Freeform 573"/>
          <p:cNvSpPr>
            <a:spLocks noChangeArrowheads="1"/>
          </p:cNvSpPr>
          <p:nvPr/>
        </p:nvSpPr>
        <p:spPr bwMode="auto">
          <a:xfrm rot="5400000">
            <a:off x="6339769" y="4142725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6"/>
              </a:cxn>
              <a:cxn ang="0">
                <a:pos x="0" y="29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6"/>
                </a:lnTo>
                <a:lnTo>
                  <a:pt x="0" y="29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75" name="Freeform 574"/>
          <p:cNvSpPr>
            <a:spLocks noChangeArrowheads="1"/>
          </p:cNvSpPr>
          <p:nvPr/>
        </p:nvSpPr>
        <p:spPr bwMode="auto">
          <a:xfrm rot="5400000">
            <a:off x="6280079" y="4142008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7"/>
              </a:cxn>
              <a:cxn ang="0">
                <a:pos x="126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6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4"/>
                  <a:pt x="174" y="180"/>
                </a:cubicBezTo>
                <a:cubicBezTo>
                  <a:pt x="170" y="195"/>
                  <a:pt x="164" y="208"/>
                  <a:pt x="156" y="218"/>
                </a:cubicBezTo>
                <a:cubicBezTo>
                  <a:pt x="148" y="228"/>
                  <a:pt x="139" y="235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3" y="200"/>
                  <a:pt x="116" y="193"/>
                </a:cubicBezTo>
                <a:cubicBezTo>
                  <a:pt x="119" y="187"/>
                  <a:pt x="122" y="178"/>
                  <a:pt x="123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3" y="81"/>
                </a:cubicBezTo>
                <a:cubicBezTo>
                  <a:pt x="122" y="70"/>
                  <a:pt x="119" y="61"/>
                  <a:pt x="116" y="54"/>
                </a:cubicBezTo>
                <a:cubicBezTo>
                  <a:pt x="113" y="47"/>
                  <a:pt x="110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9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5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76" name="Freeform 575"/>
          <p:cNvSpPr>
            <a:spLocks noChangeArrowheads="1"/>
          </p:cNvSpPr>
          <p:nvPr/>
        </p:nvSpPr>
        <p:spPr bwMode="auto">
          <a:xfrm rot="5400000">
            <a:off x="6228816" y="4142725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77" name="Freeform 576"/>
          <p:cNvSpPr>
            <a:spLocks noChangeArrowheads="1"/>
          </p:cNvSpPr>
          <p:nvPr/>
        </p:nvSpPr>
        <p:spPr bwMode="auto">
          <a:xfrm rot="5400000">
            <a:off x="6172264" y="4142725"/>
            <a:ext cx="12908" cy="38655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78" name="Freeform 577"/>
          <p:cNvSpPr>
            <a:spLocks noChangeArrowheads="1"/>
          </p:cNvSpPr>
          <p:nvPr/>
        </p:nvSpPr>
        <p:spPr bwMode="auto">
          <a:xfrm rot="5400000">
            <a:off x="6280079" y="4034767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7" y="68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7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7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4"/>
                  <a:pt x="174" y="180"/>
                </a:cubicBezTo>
                <a:cubicBezTo>
                  <a:pt x="170" y="195"/>
                  <a:pt x="164" y="208"/>
                  <a:pt x="156" y="218"/>
                </a:cubicBezTo>
                <a:cubicBezTo>
                  <a:pt x="148" y="228"/>
                  <a:pt x="139" y="235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3" y="200"/>
                  <a:pt x="117" y="193"/>
                </a:cubicBezTo>
                <a:cubicBezTo>
                  <a:pt x="120" y="187"/>
                  <a:pt x="122" y="178"/>
                  <a:pt x="123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09" y="43"/>
                  <a:pt x="105" y="40"/>
                </a:cubicBezTo>
                <a:cubicBezTo>
                  <a:pt x="100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79" name="Freeform 578"/>
          <p:cNvSpPr>
            <a:spLocks noChangeArrowheads="1"/>
          </p:cNvSpPr>
          <p:nvPr/>
        </p:nvSpPr>
        <p:spPr bwMode="auto">
          <a:xfrm rot="5400000">
            <a:off x="6228815" y="4035484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80" name="Freeform 579"/>
          <p:cNvSpPr>
            <a:spLocks noChangeArrowheads="1"/>
          </p:cNvSpPr>
          <p:nvPr/>
        </p:nvSpPr>
        <p:spPr bwMode="auto">
          <a:xfrm rot="5400000">
            <a:off x="6167694" y="4034767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7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4"/>
                  <a:pt x="53" y="240"/>
                </a:cubicBezTo>
                <a:cubicBezTo>
                  <a:pt x="42" y="235"/>
                  <a:pt x="33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7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8" y="164"/>
                  <a:pt x="174" y="179"/>
                </a:cubicBezTo>
                <a:cubicBezTo>
                  <a:pt x="170" y="195"/>
                  <a:pt x="164" y="207"/>
                  <a:pt x="156" y="217"/>
                </a:cubicBezTo>
                <a:cubicBezTo>
                  <a:pt x="148" y="227"/>
                  <a:pt x="139" y="236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7" y="193"/>
                </a:cubicBezTo>
                <a:cubicBezTo>
                  <a:pt x="120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80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2"/>
                  <a:pt x="55" y="107"/>
                  <a:pt x="55" y="124"/>
                </a:cubicBezTo>
                <a:cubicBezTo>
                  <a:pt x="55" y="141"/>
                  <a:pt x="56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81" name="Freeform 580"/>
          <p:cNvSpPr>
            <a:spLocks noChangeArrowheads="1"/>
          </p:cNvSpPr>
          <p:nvPr/>
        </p:nvSpPr>
        <p:spPr bwMode="auto">
          <a:xfrm rot="5400000">
            <a:off x="6336144" y="4034767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7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4"/>
                  <a:pt x="53" y="240"/>
                </a:cubicBezTo>
                <a:cubicBezTo>
                  <a:pt x="42" y="235"/>
                  <a:pt x="33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7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8" y="164"/>
                  <a:pt x="174" y="179"/>
                </a:cubicBezTo>
                <a:cubicBezTo>
                  <a:pt x="170" y="195"/>
                  <a:pt x="164" y="207"/>
                  <a:pt x="156" y="217"/>
                </a:cubicBezTo>
                <a:cubicBezTo>
                  <a:pt x="148" y="227"/>
                  <a:pt x="139" y="236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7" y="193"/>
                </a:cubicBezTo>
                <a:cubicBezTo>
                  <a:pt x="120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80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2"/>
                  <a:pt x="55" y="107"/>
                  <a:pt x="55" y="124"/>
                </a:cubicBezTo>
                <a:cubicBezTo>
                  <a:pt x="55" y="141"/>
                  <a:pt x="56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82" name="Freeform 581"/>
          <p:cNvSpPr>
            <a:spLocks noChangeArrowheads="1"/>
          </p:cNvSpPr>
          <p:nvPr/>
        </p:nvSpPr>
        <p:spPr bwMode="auto">
          <a:xfrm rot="5400000">
            <a:off x="6284649" y="4060649"/>
            <a:ext cx="12908" cy="38656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83" name="Freeform 582"/>
          <p:cNvSpPr>
            <a:spLocks noChangeArrowheads="1"/>
          </p:cNvSpPr>
          <p:nvPr/>
        </p:nvSpPr>
        <p:spPr bwMode="auto">
          <a:xfrm rot="5400000">
            <a:off x="6224244" y="4059933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4" y="218"/>
              </a:cxn>
              <a:cxn ang="0">
                <a:pos x="6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2" y="7"/>
              </a:cxn>
              <a:cxn ang="0">
                <a:pos x="90" y="0"/>
              </a:cxn>
              <a:cxn ang="0">
                <a:pos x="127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5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4"/>
              </a:cxn>
              <a:cxn ang="0">
                <a:pos x="123" y="167"/>
              </a:cxn>
              <a:cxn ang="0">
                <a:pos x="125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4" y="124"/>
              </a:cxn>
              <a:cxn ang="0">
                <a:pos x="57" y="167"/>
              </a:cxn>
              <a:cxn ang="0">
                <a:pos x="64" y="194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2" y="228"/>
                  <a:pt x="24" y="218"/>
                </a:cubicBezTo>
                <a:cubicBezTo>
                  <a:pt x="17" y="208"/>
                  <a:pt x="11" y="195"/>
                  <a:pt x="6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0" y="52"/>
                  <a:pt x="16" y="39"/>
                  <a:pt x="24" y="29"/>
                </a:cubicBezTo>
                <a:cubicBezTo>
                  <a:pt x="32" y="19"/>
                  <a:pt x="41" y="12"/>
                  <a:pt x="52" y="7"/>
                </a:cubicBezTo>
                <a:cubicBezTo>
                  <a:pt x="63" y="2"/>
                  <a:pt x="76" y="0"/>
                  <a:pt x="90" y="0"/>
                </a:cubicBezTo>
                <a:cubicBezTo>
                  <a:pt x="104" y="0"/>
                  <a:pt x="116" y="2"/>
                  <a:pt x="127" y="7"/>
                </a:cubicBezTo>
                <a:cubicBezTo>
                  <a:pt x="138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5"/>
                  <a:pt x="174" y="180"/>
                </a:cubicBezTo>
                <a:cubicBezTo>
                  <a:pt x="169" y="196"/>
                  <a:pt x="163" y="208"/>
                  <a:pt x="155" y="218"/>
                </a:cubicBezTo>
                <a:cubicBezTo>
                  <a:pt x="148" y="228"/>
                  <a:pt x="138" y="235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09" y="205"/>
                  <a:pt x="113" y="200"/>
                  <a:pt x="116" y="194"/>
                </a:cubicBezTo>
                <a:cubicBezTo>
                  <a:pt x="119" y="187"/>
                  <a:pt x="121" y="178"/>
                  <a:pt x="123" y="167"/>
                </a:cubicBezTo>
                <a:cubicBezTo>
                  <a:pt x="125" y="156"/>
                  <a:pt x="125" y="141"/>
                  <a:pt x="125" y="124"/>
                </a:cubicBezTo>
                <a:cubicBezTo>
                  <a:pt x="125" y="107"/>
                  <a:pt x="125" y="93"/>
                  <a:pt x="123" y="81"/>
                </a:cubicBezTo>
                <a:cubicBezTo>
                  <a:pt x="121" y="70"/>
                  <a:pt x="119" y="61"/>
                  <a:pt x="116" y="54"/>
                </a:cubicBezTo>
                <a:cubicBezTo>
                  <a:pt x="113" y="47"/>
                  <a:pt x="109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4" y="36"/>
                  <a:pt x="79" y="37"/>
                  <a:pt x="75" y="40"/>
                </a:cubicBezTo>
                <a:cubicBezTo>
                  <a:pt x="70" y="43"/>
                  <a:pt x="67" y="47"/>
                  <a:pt x="64" y="54"/>
                </a:cubicBezTo>
                <a:cubicBezTo>
                  <a:pt x="61" y="61"/>
                  <a:pt x="58" y="70"/>
                  <a:pt x="57" y="81"/>
                </a:cubicBezTo>
                <a:cubicBezTo>
                  <a:pt x="55" y="93"/>
                  <a:pt x="54" y="107"/>
                  <a:pt x="54" y="124"/>
                </a:cubicBezTo>
                <a:cubicBezTo>
                  <a:pt x="54" y="141"/>
                  <a:pt x="55" y="156"/>
                  <a:pt x="57" y="167"/>
                </a:cubicBezTo>
                <a:cubicBezTo>
                  <a:pt x="58" y="178"/>
                  <a:pt x="61" y="187"/>
                  <a:pt x="64" y="194"/>
                </a:cubicBezTo>
                <a:cubicBezTo>
                  <a:pt x="67" y="200"/>
                  <a:pt x="70" y="205"/>
                  <a:pt x="75" y="207"/>
                </a:cubicBezTo>
                <a:cubicBezTo>
                  <a:pt x="79" y="210"/>
                  <a:pt x="84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84" name="Freeform 583"/>
          <p:cNvSpPr>
            <a:spLocks noChangeArrowheads="1"/>
          </p:cNvSpPr>
          <p:nvPr/>
        </p:nvSpPr>
        <p:spPr bwMode="auto">
          <a:xfrm rot="5400000">
            <a:off x="6172264" y="4060649"/>
            <a:ext cx="12908" cy="38656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85" name="Freeform 584"/>
          <p:cNvSpPr>
            <a:spLocks noChangeArrowheads="1"/>
          </p:cNvSpPr>
          <p:nvPr/>
        </p:nvSpPr>
        <p:spPr bwMode="auto">
          <a:xfrm rot="5400000">
            <a:off x="6340715" y="4060649"/>
            <a:ext cx="12908" cy="38656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86" name="Freeform 585"/>
          <p:cNvSpPr>
            <a:spLocks noChangeArrowheads="1"/>
          </p:cNvSpPr>
          <p:nvPr/>
        </p:nvSpPr>
        <p:spPr bwMode="auto">
          <a:xfrm rot="5400000">
            <a:off x="6339769" y="4088506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6"/>
              </a:cxn>
              <a:cxn ang="0">
                <a:pos x="0" y="29"/>
              </a:cxn>
              <a:cxn ang="0">
                <a:pos x="54" y="0"/>
              </a:cxn>
              <a:cxn ang="0">
                <a:pos x="106" y="0"/>
              </a:cxn>
              <a:cxn ang="0">
                <a:pos x="106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7" h="238">
                <a:moveTo>
                  <a:pt x="54" y="49"/>
                </a:moveTo>
                <a:lnTo>
                  <a:pt x="0" y="76"/>
                </a:lnTo>
                <a:lnTo>
                  <a:pt x="0" y="29"/>
                </a:lnTo>
                <a:lnTo>
                  <a:pt x="54" y="0"/>
                </a:lnTo>
                <a:lnTo>
                  <a:pt x="106" y="0"/>
                </a:lnTo>
                <a:lnTo>
                  <a:pt x="106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87" name="Freeform 586"/>
          <p:cNvSpPr>
            <a:spLocks noChangeArrowheads="1"/>
          </p:cNvSpPr>
          <p:nvPr/>
        </p:nvSpPr>
        <p:spPr bwMode="auto">
          <a:xfrm rot="5400000">
            <a:off x="6280079" y="4087789"/>
            <a:ext cx="22050" cy="40087"/>
          </a:xfrm>
          <a:custGeom>
            <a:avLst/>
            <a:gdLst/>
            <a:ahLst/>
            <a:cxnLst>
              <a:cxn ang="0">
                <a:pos x="89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89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79" y="124"/>
              </a:cxn>
              <a:cxn ang="0">
                <a:pos x="173" y="180"/>
              </a:cxn>
              <a:cxn ang="0">
                <a:pos x="155" y="218"/>
              </a:cxn>
              <a:cxn ang="0">
                <a:pos x="126" y="240"/>
              </a:cxn>
              <a:cxn ang="0">
                <a:pos x="89" y="247"/>
              </a:cxn>
              <a:cxn ang="0">
                <a:pos x="89" y="211"/>
              </a:cxn>
              <a:cxn ang="0">
                <a:pos x="104" y="207"/>
              </a:cxn>
              <a:cxn ang="0">
                <a:pos x="115" y="193"/>
              </a:cxn>
              <a:cxn ang="0">
                <a:pos x="122" y="167"/>
              </a:cxn>
              <a:cxn ang="0">
                <a:pos x="125" y="124"/>
              </a:cxn>
              <a:cxn ang="0">
                <a:pos x="122" y="81"/>
              </a:cxn>
              <a:cxn ang="0">
                <a:pos x="115" y="54"/>
              </a:cxn>
              <a:cxn ang="0">
                <a:pos x="104" y="40"/>
              </a:cxn>
              <a:cxn ang="0">
                <a:pos x="89" y="36"/>
              </a:cxn>
              <a:cxn ang="0">
                <a:pos x="74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4" y="207"/>
              </a:cxn>
              <a:cxn ang="0">
                <a:pos x="89" y="211"/>
              </a:cxn>
            </a:cxnLst>
            <a:rect l="0" t="0" r="r" b="b"/>
            <a:pathLst>
              <a:path w="180" h="248">
                <a:moveTo>
                  <a:pt x="89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5" y="0"/>
                  <a:pt x="89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7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7" y="84"/>
                  <a:pt x="179" y="102"/>
                  <a:pt x="179" y="124"/>
                </a:cubicBezTo>
                <a:cubicBezTo>
                  <a:pt x="179" y="146"/>
                  <a:pt x="177" y="164"/>
                  <a:pt x="173" y="180"/>
                </a:cubicBezTo>
                <a:cubicBezTo>
                  <a:pt x="169" y="195"/>
                  <a:pt x="163" y="208"/>
                  <a:pt x="155" y="218"/>
                </a:cubicBezTo>
                <a:cubicBezTo>
                  <a:pt x="147" y="228"/>
                  <a:pt x="138" y="235"/>
                  <a:pt x="126" y="240"/>
                </a:cubicBezTo>
                <a:cubicBezTo>
                  <a:pt x="115" y="245"/>
                  <a:pt x="103" y="247"/>
                  <a:pt x="89" y="247"/>
                </a:cubicBezTo>
                <a:close/>
                <a:moveTo>
                  <a:pt x="89" y="211"/>
                </a:moveTo>
                <a:cubicBezTo>
                  <a:pt x="95" y="211"/>
                  <a:pt x="100" y="210"/>
                  <a:pt x="104" y="207"/>
                </a:cubicBezTo>
                <a:cubicBezTo>
                  <a:pt x="109" y="205"/>
                  <a:pt x="112" y="200"/>
                  <a:pt x="115" y="193"/>
                </a:cubicBezTo>
                <a:cubicBezTo>
                  <a:pt x="119" y="187"/>
                  <a:pt x="121" y="178"/>
                  <a:pt x="122" y="167"/>
                </a:cubicBezTo>
                <a:cubicBezTo>
                  <a:pt x="124" y="156"/>
                  <a:pt x="125" y="141"/>
                  <a:pt x="125" y="124"/>
                </a:cubicBezTo>
                <a:cubicBezTo>
                  <a:pt x="125" y="107"/>
                  <a:pt x="124" y="93"/>
                  <a:pt x="122" y="81"/>
                </a:cubicBezTo>
                <a:cubicBezTo>
                  <a:pt x="121" y="70"/>
                  <a:pt x="119" y="61"/>
                  <a:pt x="115" y="54"/>
                </a:cubicBezTo>
                <a:cubicBezTo>
                  <a:pt x="112" y="47"/>
                  <a:pt x="109" y="43"/>
                  <a:pt x="104" y="40"/>
                </a:cubicBezTo>
                <a:cubicBezTo>
                  <a:pt x="100" y="37"/>
                  <a:pt x="95" y="36"/>
                  <a:pt x="89" y="36"/>
                </a:cubicBezTo>
                <a:cubicBezTo>
                  <a:pt x="84" y="36"/>
                  <a:pt x="79" y="37"/>
                  <a:pt x="74" y="40"/>
                </a:cubicBezTo>
                <a:cubicBezTo>
                  <a:pt x="70" y="43"/>
                  <a:pt x="66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6" y="200"/>
                  <a:pt x="70" y="205"/>
                  <a:pt x="74" y="207"/>
                </a:cubicBezTo>
                <a:cubicBezTo>
                  <a:pt x="79" y="210"/>
                  <a:pt x="84" y="211"/>
                  <a:pt x="89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88" name="Freeform 587"/>
          <p:cNvSpPr>
            <a:spLocks noChangeArrowheads="1"/>
          </p:cNvSpPr>
          <p:nvPr/>
        </p:nvSpPr>
        <p:spPr bwMode="auto">
          <a:xfrm rot="5400000">
            <a:off x="6172264" y="4088506"/>
            <a:ext cx="12908" cy="38655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6" y="0"/>
              </a:cxn>
              <a:cxn ang="0">
                <a:pos x="106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7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6" y="0"/>
                </a:lnTo>
                <a:lnTo>
                  <a:pt x="106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89" name="Freeform 588"/>
          <p:cNvSpPr>
            <a:spLocks noChangeArrowheads="1"/>
          </p:cNvSpPr>
          <p:nvPr/>
        </p:nvSpPr>
        <p:spPr bwMode="auto">
          <a:xfrm rot="5400000">
            <a:off x="6223755" y="4087789"/>
            <a:ext cx="22050" cy="40087"/>
          </a:xfrm>
          <a:custGeom>
            <a:avLst/>
            <a:gdLst/>
            <a:ahLst/>
            <a:cxnLst>
              <a:cxn ang="0">
                <a:pos x="89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89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79" y="124"/>
              </a:cxn>
              <a:cxn ang="0">
                <a:pos x="173" y="180"/>
              </a:cxn>
              <a:cxn ang="0">
                <a:pos x="155" y="218"/>
              </a:cxn>
              <a:cxn ang="0">
                <a:pos x="126" y="240"/>
              </a:cxn>
              <a:cxn ang="0">
                <a:pos x="89" y="247"/>
              </a:cxn>
              <a:cxn ang="0">
                <a:pos x="89" y="211"/>
              </a:cxn>
              <a:cxn ang="0">
                <a:pos x="104" y="207"/>
              </a:cxn>
              <a:cxn ang="0">
                <a:pos x="115" y="193"/>
              </a:cxn>
              <a:cxn ang="0">
                <a:pos x="122" y="167"/>
              </a:cxn>
              <a:cxn ang="0">
                <a:pos x="125" y="124"/>
              </a:cxn>
              <a:cxn ang="0">
                <a:pos x="122" y="81"/>
              </a:cxn>
              <a:cxn ang="0">
                <a:pos x="115" y="54"/>
              </a:cxn>
              <a:cxn ang="0">
                <a:pos x="104" y="40"/>
              </a:cxn>
              <a:cxn ang="0">
                <a:pos x="89" y="36"/>
              </a:cxn>
              <a:cxn ang="0">
                <a:pos x="74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4" y="207"/>
              </a:cxn>
              <a:cxn ang="0">
                <a:pos x="89" y="211"/>
              </a:cxn>
            </a:cxnLst>
            <a:rect l="0" t="0" r="r" b="b"/>
            <a:pathLst>
              <a:path w="180" h="248">
                <a:moveTo>
                  <a:pt x="89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5" y="0"/>
                  <a:pt x="89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7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7" y="84"/>
                  <a:pt x="179" y="102"/>
                  <a:pt x="179" y="124"/>
                </a:cubicBezTo>
                <a:cubicBezTo>
                  <a:pt x="179" y="146"/>
                  <a:pt x="177" y="164"/>
                  <a:pt x="173" y="180"/>
                </a:cubicBezTo>
                <a:cubicBezTo>
                  <a:pt x="169" y="195"/>
                  <a:pt x="163" y="208"/>
                  <a:pt x="155" y="218"/>
                </a:cubicBezTo>
                <a:cubicBezTo>
                  <a:pt x="147" y="228"/>
                  <a:pt x="138" y="235"/>
                  <a:pt x="126" y="240"/>
                </a:cubicBezTo>
                <a:cubicBezTo>
                  <a:pt x="115" y="245"/>
                  <a:pt x="103" y="247"/>
                  <a:pt x="89" y="247"/>
                </a:cubicBezTo>
                <a:close/>
                <a:moveTo>
                  <a:pt x="89" y="211"/>
                </a:moveTo>
                <a:cubicBezTo>
                  <a:pt x="95" y="211"/>
                  <a:pt x="100" y="210"/>
                  <a:pt x="104" y="207"/>
                </a:cubicBezTo>
                <a:cubicBezTo>
                  <a:pt x="109" y="205"/>
                  <a:pt x="112" y="200"/>
                  <a:pt x="115" y="193"/>
                </a:cubicBezTo>
                <a:cubicBezTo>
                  <a:pt x="119" y="187"/>
                  <a:pt x="121" y="178"/>
                  <a:pt x="122" y="167"/>
                </a:cubicBezTo>
                <a:cubicBezTo>
                  <a:pt x="124" y="156"/>
                  <a:pt x="125" y="141"/>
                  <a:pt x="125" y="124"/>
                </a:cubicBezTo>
                <a:cubicBezTo>
                  <a:pt x="125" y="107"/>
                  <a:pt x="124" y="93"/>
                  <a:pt x="122" y="81"/>
                </a:cubicBezTo>
                <a:cubicBezTo>
                  <a:pt x="121" y="70"/>
                  <a:pt x="119" y="61"/>
                  <a:pt x="115" y="54"/>
                </a:cubicBezTo>
                <a:cubicBezTo>
                  <a:pt x="112" y="47"/>
                  <a:pt x="109" y="43"/>
                  <a:pt x="104" y="40"/>
                </a:cubicBezTo>
                <a:cubicBezTo>
                  <a:pt x="100" y="37"/>
                  <a:pt x="95" y="36"/>
                  <a:pt x="89" y="36"/>
                </a:cubicBezTo>
                <a:cubicBezTo>
                  <a:pt x="84" y="36"/>
                  <a:pt x="79" y="37"/>
                  <a:pt x="74" y="40"/>
                </a:cubicBezTo>
                <a:cubicBezTo>
                  <a:pt x="70" y="43"/>
                  <a:pt x="66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6" y="200"/>
                  <a:pt x="70" y="205"/>
                  <a:pt x="74" y="207"/>
                </a:cubicBezTo>
                <a:cubicBezTo>
                  <a:pt x="79" y="210"/>
                  <a:pt x="84" y="211"/>
                  <a:pt x="89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90" name="Freeform 589"/>
          <p:cNvSpPr>
            <a:spLocks noChangeArrowheads="1"/>
          </p:cNvSpPr>
          <p:nvPr/>
        </p:nvSpPr>
        <p:spPr bwMode="auto">
          <a:xfrm rot="5400000">
            <a:off x="6507178" y="4115486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2" y="240"/>
              </a:cxn>
              <a:cxn ang="0">
                <a:pos x="24" y="218"/>
              </a:cxn>
              <a:cxn ang="0">
                <a:pos x="6" y="179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2" y="7"/>
              </a:cxn>
              <a:cxn ang="0">
                <a:pos x="90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80" y="124"/>
              </a:cxn>
              <a:cxn ang="0">
                <a:pos x="173" y="179"/>
              </a:cxn>
              <a:cxn ang="0">
                <a:pos x="155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7"/>
              </a:cxn>
              <a:cxn ang="0">
                <a:pos x="125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5"/>
              </a:cxn>
              <a:cxn ang="0">
                <a:pos x="75" y="40"/>
              </a:cxn>
              <a:cxn ang="0">
                <a:pos x="63" y="54"/>
              </a:cxn>
              <a:cxn ang="0">
                <a:pos x="56" y="81"/>
              </a:cxn>
              <a:cxn ang="0">
                <a:pos x="54" y="124"/>
              </a:cxn>
              <a:cxn ang="0">
                <a:pos x="56" y="167"/>
              </a:cxn>
              <a:cxn ang="0">
                <a:pos x="63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3" y="245"/>
                  <a:pt x="52" y="240"/>
                </a:cubicBezTo>
                <a:cubicBezTo>
                  <a:pt x="41" y="235"/>
                  <a:pt x="32" y="228"/>
                  <a:pt x="24" y="218"/>
                </a:cubicBezTo>
                <a:cubicBezTo>
                  <a:pt x="16" y="208"/>
                  <a:pt x="10" y="195"/>
                  <a:pt x="6" y="179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3"/>
                  <a:pt x="6" y="68"/>
                </a:cubicBezTo>
                <a:cubicBezTo>
                  <a:pt x="10" y="52"/>
                  <a:pt x="16" y="39"/>
                  <a:pt x="24" y="29"/>
                </a:cubicBezTo>
                <a:cubicBezTo>
                  <a:pt x="32" y="19"/>
                  <a:pt x="41" y="12"/>
                  <a:pt x="52" y="7"/>
                </a:cubicBezTo>
                <a:cubicBezTo>
                  <a:pt x="63" y="2"/>
                  <a:pt x="76" y="0"/>
                  <a:pt x="90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8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6"/>
                  <a:pt x="178" y="163"/>
                  <a:pt x="173" y="179"/>
                </a:cubicBezTo>
                <a:cubicBezTo>
                  <a:pt x="169" y="194"/>
                  <a:pt x="163" y="208"/>
                  <a:pt x="155" y="218"/>
                </a:cubicBezTo>
                <a:cubicBezTo>
                  <a:pt x="147" y="228"/>
                  <a:pt x="138" y="235"/>
                  <a:pt x="127" y="240"/>
                </a:cubicBezTo>
                <a:cubicBezTo>
                  <a:pt x="116" y="245"/>
                  <a:pt x="103" y="247"/>
                  <a:pt x="90" y="247"/>
                </a:cubicBezTo>
                <a:close/>
                <a:moveTo>
                  <a:pt x="90" y="211"/>
                </a:moveTo>
                <a:cubicBezTo>
                  <a:pt x="95" y="211"/>
                  <a:pt x="100" y="210"/>
                  <a:pt x="105" y="207"/>
                </a:cubicBezTo>
                <a:cubicBezTo>
                  <a:pt x="109" y="205"/>
                  <a:pt x="113" y="200"/>
                  <a:pt x="116" y="193"/>
                </a:cubicBezTo>
                <a:cubicBezTo>
                  <a:pt x="119" y="187"/>
                  <a:pt x="121" y="178"/>
                  <a:pt x="123" y="167"/>
                </a:cubicBezTo>
                <a:cubicBezTo>
                  <a:pt x="124" y="155"/>
                  <a:pt x="125" y="141"/>
                  <a:pt x="125" y="124"/>
                </a:cubicBezTo>
                <a:cubicBezTo>
                  <a:pt x="125" y="107"/>
                  <a:pt x="124" y="93"/>
                  <a:pt x="123" y="81"/>
                </a:cubicBezTo>
                <a:cubicBezTo>
                  <a:pt x="121" y="70"/>
                  <a:pt x="119" y="61"/>
                  <a:pt x="116" y="54"/>
                </a:cubicBezTo>
                <a:cubicBezTo>
                  <a:pt x="113" y="47"/>
                  <a:pt x="110" y="42"/>
                  <a:pt x="105" y="40"/>
                </a:cubicBezTo>
                <a:cubicBezTo>
                  <a:pt x="101" y="37"/>
                  <a:pt x="95" y="35"/>
                  <a:pt x="90" y="35"/>
                </a:cubicBezTo>
                <a:cubicBezTo>
                  <a:pt x="84" y="35"/>
                  <a:pt x="79" y="37"/>
                  <a:pt x="75" y="40"/>
                </a:cubicBezTo>
                <a:cubicBezTo>
                  <a:pt x="70" y="42"/>
                  <a:pt x="66" y="47"/>
                  <a:pt x="63" y="54"/>
                </a:cubicBezTo>
                <a:cubicBezTo>
                  <a:pt x="60" y="61"/>
                  <a:pt x="58" y="69"/>
                  <a:pt x="56" y="81"/>
                </a:cubicBezTo>
                <a:cubicBezTo>
                  <a:pt x="55" y="92"/>
                  <a:pt x="54" y="107"/>
                  <a:pt x="54" y="124"/>
                </a:cubicBezTo>
                <a:cubicBezTo>
                  <a:pt x="54" y="141"/>
                  <a:pt x="55" y="155"/>
                  <a:pt x="56" y="167"/>
                </a:cubicBezTo>
                <a:cubicBezTo>
                  <a:pt x="58" y="178"/>
                  <a:pt x="60" y="187"/>
                  <a:pt x="63" y="193"/>
                </a:cubicBezTo>
                <a:cubicBezTo>
                  <a:pt x="66" y="200"/>
                  <a:pt x="70" y="205"/>
                  <a:pt x="75" y="207"/>
                </a:cubicBezTo>
                <a:cubicBezTo>
                  <a:pt x="79" y="210"/>
                  <a:pt x="84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91" name="Freeform 590"/>
          <p:cNvSpPr>
            <a:spLocks noChangeArrowheads="1"/>
          </p:cNvSpPr>
          <p:nvPr/>
        </p:nvSpPr>
        <p:spPr bwMode="auto">
          <a:xfrm rot="5400000">
            <a:off x="6456629" y="4116202"/>
            <a:ext cx="12908" cy="38656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92" name="Freeform 591"/>
          <p:cNvSpPr>
            <a:spLocks noChangeArrowheads="1"/>
          </p:cNvSpPr>
          <p:nvPr/>
        </p:nvSpPr>
        <p:spPr bwMode="auto">
          <a:xfrm rot="5400000">
            <a:off x="6391311" y="4115486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6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4"/>
                  <a:pt x="53" y="240"/>
                </a:cubicBezTo>
                <a:cubicBezTo>
                  <a:pt x="42" y="235"/>
                  <a:pt x="32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6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6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9" y="164"/>
                  <a:pt x="174" y="179"/>
                </a:cubicBezTo>
                <a:cubicBezTo>
                  <a:pt x="170" y="195"/>
                  <a:pt x="163" y="207"/>
                  <a:pt x="156" y="217"/>
                </a:cubicBezTo>
                <a:cubicBezTo>
                  <a:pt x="148" y="227"/>
                  <a:pt x="138" y="236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6" y="193"/>
                </a:cubicBezTo>
                <a:cubicBezTo>
                  <a:pt x="119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19" y="61"/>
                  <a:pt x="116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79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5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79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93" name="Freeform 592"/>
          <p:cNvSpPr>
            <a:spLocks noChangeArrowheads="1"/>
          </p:cNvSpPr>
          <p:nvPr/>
        </p:nvSpPr>
        <p:spPr bwMode="auto">
          <a:xfrm rot="5400000">
            <a:off x="6511749" y="4142726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6"/>
              </a:cxn>
              <a:cxn ang="0">
                <a:pos x="0" y="29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6"/>
                </a:lnTo>
                <a:lnTo>
                  <a:pt x="0" y="29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94" name="Freeform 593"/>
          <p:cNvSpPr>
            <a:spLocks noChangeArrowheads="1"/>
          </p:cNvSpPr>
          <p:nvPr/>
        </p:nvSpPr>
        <p:spPr bwMode="auto">
          <a:xfrm rot="5400000">
            <a:off x="6452059" y="4142009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7"/>
              </a:cxn>
              <a:cxn ang="0">
                <a:pos x="126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6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4"/>
                  <a:pt x="174" y="180"/>
                </a:cubicBezTo>
                <a:cubicBezTo>
                  <a:pt x="170" y="195"/>
                  <a:pt x="164" y="208"/>
                  <a:pt x="156" y="218"/>
                </a:cubicBezTo>
                <a:cubicBezTo>
                  <a:pt x="148" y="228"/>
                  <a:pt x="139" y="235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3" y="200"/>
                  <a:pt x="116" y="193"/>
                </a:cubicBezTo>
                <a:cubicBezTo>
                  <a:pt x="119" y="187"/>
                  <a:pt x="122" y="178"/>
                  <a:pt x="123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3" y="81"/>
                </a:cubicBezTo>
                <a:cubicBezTo>
                  <a:pt x="122" y="70"/>
                  <a:pt x="119" y="61"/>
                  <a:pt x="116" y="54"/>
                </a:cubicBezTo>
                <a:cubicBezTo>
                  <a:pt x="113" y="47"/>
                  <a:pt x="110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9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5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95" name="Freeform 594"/>
          <p:cNvSpPr>
            <a:spLocks noChangeArrowheads="1"/>
          </p:cNvSpPr>
          <p:nvPr/>
        </p:nvSpPr>
        <p:spPr bwMode="auto">
          <a:xfrm rot="5400000">
            <a:off x="6395882" y="4142726"/>
            <a:ext cx="12908" cy="38655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96" name="Freeform 595"/>
          <p:cNvSpPr>
            <a:spLocks noChangeArrowheads="1"/>
          </p:cNvSpPr>
          <p:nvPr/>
        </p:nvSpPr>
        <p:spPr bwMode="auto">
          <a:xfrm rot="5400000">
            <a:off x="6452059" y="4034768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7" y="68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7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7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4"/>
                  <a:pt x="174" y="180"/>
                </a:cubicBezTo>
                <a:cubicBezTo>
                  <a:pt x="170" y="195"/>
                  <a:pt x="164" y="208"/>
                  <a:pt x="156" y="218"/>
                </a:cubicBezTo>
                <a:cubicBezTo>
                  <a:pt x="148" y="228"/>
                  <a:pt x="139" y="235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3" y="200"/>
                  <a:pt x="117" y="193"/>
                </a:cubicBezTo>
                <a:cubicBezTo>
                  <a:pt x="120" y="187"/>
                  <a:pt x="122" y="178"/>
                  <a:pt x="123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09" y="43"/>
                  <a:pt x="105" y="40"/>
                </a:cubicBezTo>
                <a:cubicBezTo>
                  <a:pt x="100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97" name="Freeform 596"/>
          <p:cNvSpPr>
            <a:spLocks noChangeArrowheads="1"/>
          </p:cNvSpPr>
          <p:nvPr/>
        </p:nvSpPr>
        <p:spPr bwMode="auto">
          <a:xfrm rot="5400000">
            <a:off x="6391311" y="4034768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7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4"/>
                  <a:pt x="53" y="240"/>
                </a:cubicBezTo>
                <a:cubicBezTo>
                  <a:pt x="42" y="235"/>
                  <a:pt x="33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7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8" y="164"/>
                  <a:pt x="174" y="179"/>
                </a:cubicBezTo>
                <a:cubicBezTo>
                  <a:pt x="170" y="195"/>
                  <a:pt x="164" y="207"/>
                  <a:pt x="156" y="217"/>
                </a:cubicBezTo>
                <a:cubicBezTo>
                  <a:pt x="148" y="227"/>
                  <a:pt x="139" y="236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7" y="193"/>
                </a:cubicBezTo>
                <a:cubicBezTo>
                  <a:pt x="120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80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2"/>
                  <a:pt x="55" y="107"/>
                  <a:pt x="55" y="124"/>
                </a:cubicBezTo>
                <a:cubicBezTo>
                  <a:pt x="55" y="141"/>
                  <a:pt x="56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98" name="Freeform 597"/>
          <p:cNvSpPr>
            <a:spLocks noChangeArrowheads="1"/>
          </p:cNvSpPr>
          <p:nvPr/>
        </p:nvSpPr>
        <p:spPr bwMode="auto">
          <a:xfrm rot="5400000">
            <a:off x="6508124" y="4034768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7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4"/>
                  <a:pt x="53" y="240"/>
                </a:cubicBezTo>
                <a:cubicBezTo>
                  <a:pt x="42" y="235"/>
                  <a:pt x="33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7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8" y="164"/>
                  <a:pt x="174" y="179"/>
                </a:cubicBezTo>
                <a:cubicBezTo>
                  <a:pt x="170" y="195"/>
                  <a:pt x="164" y="207"/>
                  <a:pt x="156" y="217"/>
                </a:cubicBezTo>
                <a:cubicBezTo>
                  <a:pt x="148" y="227"/>
                  <a:pt x="139" y="236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7" y="193"/>
                </a:cubicBezTo>
                <a:cubicBezTo>
                  <a:pt x="120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80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2"/>
                  <a:pt x="55" y="107"/>
                  <a:pt x="55" y="124"/>
                </a:cubicBezTo>
                <a:cubicBezTo>
                  <a:pt x="55" y="141"/>
                  <a:pt x="56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599" name="Freeform 598"/>
          <p:cNvSpPr>
            <a:spLocks noChangeArrowheads="1"/>
          </p:cNvSpPr>
          <p:nvPr/>
        </p:nvSpPr>
        <p:spPr bwMode="auto">
          <a:xfrm rot="5400000">
            <a:off x="6456628" y="4060651"/>
            <a:ext cx="12908" cy="38656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00" name="Freeform 599"/>
          <p:cNvSpPr>
            <a:spLocks noChangeArrowheads="1"/>
          </p:cNvSpPr>
          <p:nvPr/>
        </p:nvSpPr>
        <p:spPr bwMode="auto">
          <a:xfrm rot="5400000">
            <a:off x="6395881" y="4060651"/>
            <a:ext cx="12908" cy="38656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01" name="Freeform 600"/>
          <p:cNvSpPr>
            <a:spLocks noChangeArrowheads="1"/>
          </p:cNvSpPr>
          <p:nvPr/>
        </p:nvSpPr>
        <p:spPr bwMode="auto">
          <a:xfrm rot="5400000">
            <a:off x="6512694" y="4060651"/>
            <a:ext cx="12908" cy="38656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02" name="Freeform 601"/>
          <p:cNvSpPr>
            <a:spLocks noChangeArrowheads="1"/>
          </p:cNvSpPr>
          <p:nvPr/>
        </p:nvSpPr>
        <p:spPr bwMode="auto">
          <a:xfrm rot="5400000">
            <a:off x="6511749" y="4088506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6"/>
              </a:cxn>
              <a:cxn ang="0">
                <a:pos x="0" y="29"/>
              </a:cxn>
              <a:cxn ang="0">
                <a:pos x="54" y="0"/>
              </a:cxn>
              <a:cxn ang="0">
                <a:pos x="106" y="0"/>
              </a:cxn>
              <a:cxn ang="0">
                <a:pos x="106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7" h="238">
                <a:moveTo>
                  <a:pt x="54" y="49"/>
                </a:moveTo>
                <a:lnTo>
                  <a:pt x="0" y="76"/>
                </a:lnTo>
                <a:lnTo>
                  <a:pt x="0" y="29"/>
                </a:lnTo>
                <a:lnTo>
                  <a:pt x="54" y="0"/>
                </a:lnTo>
                <a:lnTo>
                  <a:pt x="106" y="0"/>
                </a:lnTo>
                <a:lnTo>
                  <a:pt x="106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03" name="Freeform 602"/>
          <p:cNvSpPr>
            <a:spLocks noChangeArrowheads="1"/>
          </p:cNvSpPr>
          <p:nvPr/>
        </p:nvSpPr>
        <p:spPr bwMode="auto">
          <a:xfrm rot="5400000">
            <a:off x="6452059" y="4087790"/>
            <a:ext cx="22050" cy="40087"/>
          </a:xfrm>
          <a:custGeom>
            <a:avLst/>
            <a:gdLst/>
            <a:ahLst/>
            <a:cxnLst>
              <a:cxn ang="0">
                <a:pos x="89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89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79" y="124"/>
              </a:cxn>
              <a:cxn ang="0">
                <a:pos x="173" y="180"/>
              </a:cxn>
              <a:cxn ang="0">
                <a:pos x="155" y="218"/>
              </a:cxn>
              <a:cxn ang="0">
                <a:pos x="126" y="240"/>
              </a:cxn>
              <a:cxn ang="0">
                <a:pos x="89" y="247"/>
              </a:cxn>
              <a:cxn ang="0">
                <a:pos x="89" y="211"/>
              </a:cxn>
              <a:cxn ang="0">
                <a:pos x="104" y="207"/>
              </a:cxn>
              <a:cxn ang="0">
                <a:pos x="115" y="193"/>
              </a:cxn>
              <a:cxn ang="0">
                <a:pos x="122" y="167"/>
              </a:cxn>
              <a:cxn ang="0">
                <a:pos x="125" y="124"/>
              </a:cxn>
              <a:cxn ang="0">
                <a:pos x="122" y="81"/>
              </a:cxn>
              <a:cxn ang="0">
                <a:pos x="115" y="54"/>
              </a:cxn>
              <a:cxn ang="0">
                <a:pos x="104" y="40"/>
              </a:cxn>
              <a:cxn ang="0">
                <a:pos x="89" y="36"/>
              </a:cxn>
              <a:cxn ang="0">
                <a:pos x="74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4" y="207"/>
              </a:cxn>
              <a:cxn ang="0">
                <a:pos x="89" y="211"/>
              </a:cxn>
            </a:cxnLst>
            <a:rect l="0" t="0" r="r" b="b"/>
            <a:pathLst>
              <a:path w="180" h="248">
                <a:moveTo>
                  <a:pt x="89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5" y="0"/>
                  <a:pt x="89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7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7" y="84"/>
                  <a:pt x="179" y="102"/>
                  <a:pt x="179" y="124"/>
                </a:cubicBezTo>
                <a:cubicBezTo>
                  <a:pt x="179" y="146"/>
                  <a:pt x="177" y="164"/>
                  <a:pt x="173" y="180"/>
                </a:cubicBezTo>
                <a:cubicBezTo>
                  <a:pt x="169" y="195"/>
                  <a:pt x="163" y="208"/>
                  <a:pt x="155" y="218"/>
                </a:cubicBezTo>
                <a:cubicBezTo>
                  <a:pt x="147" y="228"/>
                  <a:pt x="138" y="235"/>
                  <a:pt x="126" y="240"/>
                </a:cubicBezTo>
                <a:cubicBezTo>
                  <a:pt x="115" y="245"/>
                  <a:pt x="103" y="247"/>
                  <a:pt x="89" y="247"/>
                </a:cubicBezTo>
                <a:close/>
                <a:moveTo>
                  <a:pt x="89" y="211"/>
                </a:moveTo>
                <a:cubicBezTo>
                  <a:pt x="95" y="211"/>
                  <a:pt x="100" y="210"/>
                  <a:pt x="104" y="207"/>
                </a:cubicBezTo>
                <a:cubicBezTo>
                  <a:pt x="109" y="205"/>
                  <a:pt x="112" y="200"/>
                  <a:pt x="115" y="193"/>
                </a:cubicBezTo>
                <a:cubicBezTo>
                  <a:pt x="119" y="187"/>
                  <a:pt x="121" y="178"/>
                  <a:pt x="122" y="167"/>
                </a:cubicBezTo>
                <a:cubicBezTo>
                  <a:pt x="124" y="156"/>
                  <a:pt x="125" y="141"/>
                  <a:pt x="125" y="124"/>
                </a:cubicBezTo>
                <a:cubicBezTo>
                  <a:pt x="125" y="107"/>
                  <a:pt x="124" y="93"/>
                  <a:pt x="122" y="81"/>
                </a:cubicBezTo>
                <a:cubicBezTo>
                  <a:pt x="121" y="70"/>
                  <a:pt x="119" y="61"/>
                  <a:pt x="115" y="54"/>
                </a:cubicBezTo>
                <a:cubicBezTo>
                  <a:pt x="112" y="47"/>
                  <a:pt x="109" y="43"/>
                  <a:pt x="104" y="40"/>
                </a:cubicBezTo>
                <a:cubicBezTo>
                  <a:pt x="100" y="37"/>
                  <a:pt x="95" y="36"/>
                  <a:pt x="89" y="36"/>
                </a:cubicBezTo>
                <a:cubicBezTo>
                  <a:pt x="84" y="36"/>
                  <a:pt x="79" y="37"/>
                  <a:pt x="74" y="40"/>
                </a:cubicBezTo>
                <a:cubicBezTo>
                  <a:pt x="70" y="43"/>
                  <a:pt x="66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6" y="200"/>
                  <a:pt x="70" y="205"/>
                  <a:pt x="74" y="207"/>
                </a:cubicBezTo>
                <a:cubicBezTo>
                  <a:pt x="79" y="210"/>
                  <a:pt x="84" y="211"/>
                  <a:pt x="89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04" name="Freeform 603"/>
          <p:cNvSpPr>
            <a:spLocks noChangeArrowheads="1"/>
          </p:cNvSpPr>
          <p:nvPr/>
        </p:nvSpPr>
        <p:spPr bwMode="auto">
          <a:xfrm rot="5400000">
            <a:off x="6395882" y="4088506"/>
            <a:ext cx="12908" cy="38655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6" y="0"/>
              </a:cxn>
              <a:cxn ang="0">
                <a:pos x="106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7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6" y="0"/>
                </a:lnTo>
                <a:lnTo>
                  <a:pt x="106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05" name="Freeform 604"/>
          <p:cNvSpPr>
            <a:spLocks noChangeArrowheads="1"/>
          </p:cNvSpPr>
          <p:nvPr/>
        </p:nvSpPr>
        <p:spPr bwMode="auto">
          <a:xfrm rot="5400000">
            <a:off x="6733152" y="4120052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2" y="240"/>
              </a:cxn>
              <a:cxn ang="0">
                <a:pos x="24" y="218"/>
              </a:cxn>
              <a:cxn ang="0">
                <a:pos x="6" y="179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2" y="7"/>
              </a:cxn>
              <a:cxn ang="0">
                <a:pos x="90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80" y="124"/>
              </a:cxn>
              <a:cxn ang="0">
                <a:pos x="173" y="179"/>
              </a:cxn>
              <a:cxn ang="0">
                <a:pos x="155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7"/>
              </a:cxn>
              <a:cxn ang="0">
                <a:pos x="125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5"/>
              </a:cxn>
              <a:cxn ang="0">
                <a:pos x="75" y="40"/>
              </a:cxn>
              <a:cxn ang="0">
                <a:pos x="63" y="54"/>
              </a:cxn>
              <a:cxn ang="0">
                <a:pos x="56" y="81"/>
              </a:cxn>
              <a:cxn ang="0">
                <a:pos x="54" y="124"/>
              </a:cxn>
              <a:cxn ang="0">
                <a:pos x="56" y="167"/>
              </a:cxn>
              <a:cxn ang="0">
                <a:pos x="63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3" y="245"/>
                  <a:pt x="52" y="240"/>
                </a:cubicBezTo>
                <a:cubicBezTo>
                  <a:pt x="41" y="235"/>
                  <a:pt x="32" y="228"/>
                  <a:pt x="24" y="218"/>
                </a:cubicBezTo>
                <a:cubicBezTo>
                  <a:pt x="16" y="208"/>
                  <a:pt x="10" y="195"/>
                  <a:pt x="6" y="179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3"/>
                  <a:pt x="6" y="68"/>
                </a:cubicBezTo>
                <a:cubicBezTo>
                  <a:pt x="10" y="52"/>
                  <a:pt x="16" y="39"/>
                  <a:pt x="24" y="29"/>
                </a:cubicBezTo>
                <a:cubicBezTo>
                  <a:pt x="32" y="19"/>
                  <a:pt x="41" y="12"/>
                  <a:pt x="52" y="7"/>
                </a:cubicBezTo>
                <a:cubicBezTo>
                  <a:pt x="63" y="2"/>
                  <a:pt x="76" y="0"/>
                  <a:pt x="90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8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6"/>
                  <a:pt x="178" y="163"/>
                  <a:pt x="173" y="179"/>
                </a:cubicBezTo>
                <a:cubicBezTo>
                  <a:pt x="169" y="194"/>
                  <a:pt x="163" y="208"/>
                  <a:pt x="155" y="218"/>
                </a:cubicBezTo>
                <a:cubicBezTo>
                  <a:pt x="147" y="228"/>
                  <a:pt x="138" y="235"/>
                  <a:pt x="127" y="240"/>
                </a:cubicBezTo>
                <a:cubicBezTo>
                  <a:pt x="116" y="245"/>
                  <a:pt x="103" y="247"/>
                  <a:pt x="90" y="247"/>
                </a:cubicBezTo>
                <a:close/>
                <a:moveTo>
                  <a:pt x="90" y="211"/>
                </a:moveTo>
                <a:cubicBezTo>
                  <a:pt x="95" y="211"/>
                  <a:pt x="100" y="210"/>
                  <a:pt x="105" y="207"/>
                </a:cubicBezTo>
                <a:cubicBezTo>
                  <a:pt x="109" y="205"/>
                  <a:pt x="113" y="200"/>
                  <a:pt x="116" y="193"/>
                </a:cubicBezTo>
                <a:cubicBezTo>
                  <a:pt x="119" y="187"/>
                  <a:pt x="121" y="178"/>
                  <a:pt x="123" y="167"/>
                </a:cubicBezTo>
                <a:cubicBezTo>
                  <a:pt x="124" y="155"/>
                  <a:pt x="125" y="141"/>
                  <a:pt x="125" y="124"/>
                </a:cubicBezTo>
                <a:cubicBezTo>
                  <a:pt x="125" y="107"/>
                  <a:pt x="124" y="93"/>
                  <a:pt x="123" y="81"/>
                </a:cubicBezTo>
                <a:cubicBezTo>
                  <a:pt x="121" y="70"/>
                  <a:pt x="119" y="61"/>
                  <a:pt x="116" y="54"/>
                </a:cubicBezTo>
                <a:cubicBezTo>
                  <a:pt x="113" y="47"/>
                  <a:pt x="110" y="42"/>
                  <a:pt x="105" y="40"/>
                </a:cubicBezTo>
                <a:cubicBezTo>
                  <a:pt x="101" y="37"/>
                  <a:pt x="95" y="35"/>
                  <a:pt x="90" y="35"/>
                </a:cubicBezTo>
                <a:cubicBezTo>
                  <a:pt x="84" y="35"/>
                  <a:pt x="79" y="37"/>
                  <a:pt x="75" y="40"/>
                </a:cubicBezTo>
                <a:cubicBezTo>
                  <a:pt x="70" y="42"/>
                  <a:pt x="66" y="47"/>
                  <a:pt x="63" y="54"/>
                </a:cubicBezTo>
                <a:cubicBezTo>
                  <a:pt x="60" y="61"/>
                  <a:pt x="58" y="69"/>
                  <a:pt x="56" y="81"/>
                </a:cubicBezTo>
                <a:cubicBezTo>
                  <a:pt x="55" y="92"/>
                  <a:pt x="54" y="107"/>
                  <a:pt x="54" y="124"/>
                </a:cubicBezTo>
                <a:cubicBezTo>
                  <a:pt x="54" y="141"/>
                  <a:pt x="55" y="155"/>
                  <a:pt x="56" y="167"/>
                </a:cubicBezTo>
                <a:cubicBezTo>
                  <a:pt x="58" y="178"/>
                  <a:pt x="60" y="187"/>
                  <a:pt x="63" y="193"/>
                </a:cubicBezTo>
                <a:cubicBezTo>
                  <a:pt x="66" y="200"/>
                  <a:pt x="70" y="205"/>
                  <a:pt x="75" y="207"/>
                </a:cubicBezTo>
                <a:cubicBezTo>
                  <a:pt x="79" y="210"/>
                  <a:pt x="84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06" name="Freeform 605"/>
          <p:cNvSpPr>
            <a:spLocks noChangeArrowheads="1"/>
          </p:cNvSpPr>
          <p:nvPr/>
        </p:nvSpPr>
        <p:spPr bwMode="auto">
          <a:xfrm rot="5400000">
            <a:off x="6622198" y="4115487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7" y="68"/>
              </a:cxn>
              <a:cxn ang="0">
                <a:pos x="25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4"/>
              </a:cxn>
              <a:cxn ang="0">
                <a:pos x="124" y="167"/>
              </a:cxn>
              <a:cxn ang="0">
                <a:pos x="126" y="124"/>
              </a:cxn>
              <a:cxn ang="0">
                <a:pos x="124" y="81"/>
              </a:cxn>
              <a:cxn ang="0">
                <a:pos x="117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4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3" y="164"/>
                  <a:pt x="0" y="146"/>
                  <a:pt x="0" y="124"/>
                </a:cubicBezTo>
                <a:cubicBezTo>
                  <a:pt x="0" y="102"/>
                  <a:pt x="2" y="84"/>
                  <a:pt x="7" y="68"/>
                </a:cubicBezTo>
                <a:cubicBezTo>
                  <a:pt x="11" y="52"/>
                  <a:pt x="17" y="39"/>
                  <a:pt x="25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5"/>
                  <a:pt x="174" y="180"/>
                </a:cubicBezTo>
                <a:cubicBezTo>
                  <a:pt x="170" y="196"/>
                  <a:pt x="164" y="208"/>
                  <a:pt x="156" y="218"/>
                </a:cubicBezTo>
                <a:cubicBezTo>
                  <a:pt x="148" y="228"/>
                  <a:pt x="139" y="235"/>
                  <a:pt x="128" y="240"/>
                </a:cubicBezTo>
                <a:cubicBezTo>
                  <a:pt x="117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4" y="200"/>
                  <a:pt x="117" y="194"/>
                </a:cubicBezTo>
                <a:cubicBezTo>
                  <a:pt x="120" y="187"/>
                  <a:pt x="122" y="178"/>
                  <a:pt x="124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4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4" y="47"/>
                  <a:pt x="110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3"/>
                  <a:pt x="55" y="107"/>
                  <a:pt x="55" y="124"/>
                </a:cubicBezTo>
                <a:cubicBezTo>
                  <a:pt x="55" y="141"/>
                  <a:pt x="56" y="156"/>
                  <a:pt x="57" y="167"/>
                </a:cubicBezTo>
                <a:cubicBezTo>
                  <a:pt x="59" y="178"/>
                  <a:pt x="61" y="187"/>
                  <a:pt x="64" y="194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07" name="Freeform 606"/>
          <p:cNvSpPr>
            <a:spLocks noChangeArrowheads="1"/>
          </p:cNvSpPr>
          <p:nvPr/>
        </p:nvSpPr>
        <p:spPr bwMode="auto">
          <a:xfrm rot="5400000">
            <a:off x="6565648" y="4115487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6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4"/>
                  <a:pt x="53" y="240"/>
                </a:cubicBezTo>
                <a:cubicBezTo>
                  <a:pt x="42" y="235"/>
                  <a:pt x="32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6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6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9" y="164"/>
                  <a:pt x="174" y="179"/>
                </a:cubicBezTo>
                <a:cubicBezTo>
                  <a:pt x="170" y="195"/>
                  <a:pt x="163" y="207"/>
                  <a:pt x="156" y="217"/>
                </a:cubicBezTo>
                <a:cubicBezTo>
                  <a:pt x="148" y="227"/>
                  <a:pt x="138" y="236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6" y="193"/>
                </a:cubicBezTo>
                <a:cubicBezTo>
                  <a:pt x="119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19" y="61"/>
                  <a:pt x="116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79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5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79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08" name="Freeform 607"/>
          <p:cNvSpPr>
            <a:spLocks noChangeArrowheads="1"/>
          </p:cNvSpPr>
          <p:nvPr/>
        </p:nvSpPr>
        <p:spPr bwMode="auto">
          <a:xfrm rot="5400000">
            <a:off x="6626770" y="4142723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09" name="Freeform 608"/>
          <p:cNvSpPr>
            <a:spLocks noChangeArrowheads="1"/>
          </p:cNvSpPr>
          <p:nvPr/>
        </p:nvSpPr>
        <p:spPr bwMode="auto">
          <a:xfrm rot="5400000">
            <a:off x="6570219" y="4142723"/>
            <a:ext cx="12908" cy="38655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10" name="Freeform 609"/>
          <p:cNvSpPr>
            <a:spLocks noChangeArrowheads="1"/>
          </p:cNvSpPr>
          <p:nvPr/>
        </p:nvSpPr>
        <p:spPr bwMode="auto">
          <a:xfrm rot="5400000">
            <a:off x="6626769" y="4035486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11" name="Freeform 610"/>
          <p:cNvSpPr>
            <a:spLocks noChangeArrowheads="1"/>
          </p:cNvSpPr>
          <p:nvPr/>
        </p:nvSpPr>
        <p:spPr bwMode="auto">
          <a:xfrm rot="5400000">
            <a:off x="6565648" y="4034769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7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4"/>
                  <a:pt x="53" y="240"/>
                </a:cubicBezTo>
                <a:cubicBezTo>
                  <a:pt x="42" y="235"/>
                  <a:pt x="33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7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8" y="164"/>
                  <a:pt x="174" y="179"/>
                </a:cubicBezTo>
                <a:cubicBezTo>
                  <a:pt x="170" y="195"/>
                  <a:pt x="164" y="207"/>
                  <a:pt x="156" y="217"/>
                </a:cubicBezTo>
                <a:cubicBezTo>
                  <a:pt x="148" y="227"/>
                  <a:pt x="139" y="236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7" y="193"/>
                </a:cubicBezTo>
                <a:cubicBezTo>
                  <a:pt x="120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80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2"/>
                  <a:pt x="55" y="107"/>
                  <a:pt x="55" y="124"/>
                </a:cubicBezTo>
                <a:cubicBezTo>
                  <a:pt x="55" y="141"/>
                  <a:pt x="56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12" name="Freeform 611"/>
          <p:cNvSpPr>
            <a:spLocks noChangeArrowheads="1"/>
          </p:cNvSpPr>
          <p:nvPr/>
        </p:nvSpPr>
        <p:spPr bwMode="auto">
          <a:xfrm rot="5400000">
            <a:off x="6734098" y="4034769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7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4"/>
                  <a:pt x="53" y="240"/>
                </a:cubicBezTo>
                <a:cubicBezTo>
                  <a:pt x="42" y="235"/>
                  <a:pt x="33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7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8" y="164"/>
                  <a:pt x="174" y="179"/>
                </a:cubicBezTo>
                <a:cubicBezTo>
                  <a:pt x="170" y="195"/>
                  <a:pt x="164" y="207"/>
                  <a:pt x="156" y="217"/>
                </a:cubicBezTo>
                <a:cubicBezTo>
                  <a:pt x="148" y="227"/>
                  <a:pt x="139" y="236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7" y="193"/>
                </a:cubicBezTo>
                <a:cubicBezTo>
                  <a:pt x="120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80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2"/>
                  <a:pt x="55" y="107"/>
                  <a:pt x="55" y="124"/>
                </a:cubicBezTo>
                <a:cubicBezTo>
                  <a:pt x="55" y="141"/>
                  <a:pt x="56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13" name="Freeform 612"/>
          <p:cNvSpPr>
            <a:spLocks noChangeArrowheads="1"/>
          </p:cNvSpPr>
          <p:nvPr/>
        </p:nvSpPr>
        <p:spPr bwMode="auto">
          <a:xfrm rot="5400000">
            <a:off x="6622198" y="4059935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4" y="218"/>
              </a:cxn>
              <a:cxn ang="0">
                <a:pos x="6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2" y="7"/>
              </a:cxn>
              <a:cxn ang="0">
                <a:pos x="90" y="0"/>
              </a:cxn>
              <a:cxn ang="0">
                <a:pos x="127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5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4"/>
              </a:cxn>
              <a:cxn ang="0">
                <a:pos x="123" y="167"/>
              </a:cxn>
              <a:cxn ang="0">
                <a:pos x="125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4" y="124"/>
              </a:cxn>
              <a:cxn ang="0">
                <a:pos x="57" y="167"/>
              </a:cxn>
              <a:cxn ang="0">
                <a:pos x="64" y="194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2" y="228"/>
                  <a:pt x="24" y="218"/>
                </a:cubicBezTo>
                <a:cubicBezTo>
                  <a:pt x="17" y="208"/>
                  <a:pt x="11" y="195"/>
                  <a:pt x="6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0" y="52"/>
                  <a:pt x="16" y="39"/>
                  <a:pt x="24" y="29"/>
                </a:cubicBezTo>
                <a:cubicBezTo>
                  <a:pt x="32" y="19"/>
                  <a:pt x="41" y="12"/>
                  <a:pt x="52" y="7"/>
                </a:cubicBezTo>
                <a:cubicBezTo>
                  <a:pt x="63" y="2"/>
                  <a:pt x="76" y="0"/>
                  <a:pt x="90" y="0"/>
                </a:cubicBezTo>
                <a:cubicBezTo>
                  <a:pt x="104" y="0"/>
                  <a:pt x="116" y="2"/>
                  <a:pt x="127" y="7"/>
                </a:cubicBezTo>
                <a:cubicBezTo>
                  <a:pt x="138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5"/>
                  <a:pt x="174" y="180"/>
                </a:cubicBezTo>
                <a:cubicBezTo>
                  <a:pt x="169" y="196"/>
                  <a:pt x="163" y="208"/>
                  <a:pt x="155" y="218"/>
                </a:cubicBezTo>
                <a:cubicBezTo>
                  <a:pt x="148" y="228"/>
                  <a:pt x="138" y="235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09" y="205"/>
                  <a:pt x="113" y="200"/>
                  <a:pt x="116" y="194"/>
                </a:cubicBezTo>
                <a:cubicBezTo>
                  <a:pt x="119" y="187"/>
                  <a:pt x="121" y="178"/>
                  <a:pt x="123" y="167"/>
                </a:cubicBezTo>
                <a:cubicBezTo>
                  <a:pt x="125" y="156"/>
                  <a:pt x="125" y="141"/>
                  <a:pt x="125" y="124"/>
                </a:cubicBezTo>
                <a:cubicBezTo>
                  <a:pt x="125" y="107"/>
                  <a:pt x="125" y="93"/>
                  <a:pt x="123" y="81"/>
                </a:cubicBezTo>
                <a:cubicBezTo>
                  <a:pt x="121" y="70"/>
                  <a:pt x="119" y="61"/>
                  <a:pt x="116" y="54"/>
                </a:cubicBezTo>
                <a:cubicBezTo>
                  <a:pt x="113" y="47"/>
                  <a:pt x="109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4" y="36"/>
                  <a:pt x="79" y="37"/>
                  <a:pt x="75" y="40"/>
                </a:cubicBezTo>
                <a:cubicBezTo>
                  <a:pt x="70" y="43"/>
                  <a:pt x="67" y="47"/>
                  <a:pt x="64" y="54"/>
                </a:cubicBezTo>
                <a:cubicBezTo>
                  <a:pt x="61" y="61"/>
                  <a:pt x="58" y="70"/>
                  <a:pt x="57" y="81"/>
                </a:cubicBezTo>
                <a:cubicBezTo>
                  <a:pt x="55" y="93"/>
                  <a:pt x="54" y="107"/>
                  <a:pt x="54" y="124"/>
                </a:cubicBezTo>
                <a:cubicBezTo>
                  <a:pt x="54" y="141"/>
                  <a:pt x="55" y="156"/>
                  <a:pt x="57" y="167"/>
                </a:cubicBezTo>
                <a:cubicBezTo>
                  <a:pt x="58" y="178"/>
                  <a:pt x="61" y="187"/>
                  <a:pt x="64" y="194"/>
                </a:cubicBezTo>
                <a:cubicBezTo>
                  <a:pt x="67" y="200"/>
                  <a:pt x="70" y="205"/>
                  <a:pt x="75" y="207"/>
                </a:cubicBezTo>
                <a:cubicBezTo>
                  <a:pt x="79" y="210"/>
                  <a:pt x="84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14" name="Freeform 613"/>
          <p:cNvSpPr>
            <a:spLocks noChangeArrowheads="1"/>
          </p:cNvSpPr>
          <p:nvPr/>
        </p:nvSpPr>
        <p:spPr bwMode="auto">
          <a:xfrm rot="5400000">
            <a:off x="6570219" y="4060651"/>
            <a:ext cx="12908" cy="38656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15" name="Freeform 614"/>
          <p:cNvSpPr>
            <a:spLocks noChangeArrowheads="1"/>
          </p:cNvSpPr>
          <p:nvPr/>
        </p:nvSpPr>
        <p:spPr bwMode="auto">
          <a:xfrm rot="5400000">
            <a:off x="6738669" y="4060651"/>
            <a:ext cx="12908" cy="38656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16" name="Freeform 615"/>
          <p:cNvSpPr>
            <a:spLocks noChangeArrowheads="1"/>
          </p:cNvSpPr>
          <p:nvPr/>
        </p:nvSpPr>
        <p:spPr bwMode="auto">
          <a:xfrm rot="5400000">
            <a:off x="6737724" y="4088508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6"/>
              </a:cxn>
              <a:cxn ang="0">
                <a:pos x="0" y="29"/>
              </a:cxn>
              <a:cxn ang="0">
                <a:pos x="54" y="0"/>
              </a:cxn>
              <a:cxn ang="0">
                <a:pos x="106" y="0"/>
              </a:cxn>
              <a:cxn ang="0">
                <a:pos x="106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7" h="238">
                <a:moveTo>
                  <a:pt x="54" y="49"/>
                </a:moveTo>
                <a:lnTo>
                  <a:pt x="0" y="76"/>
                </a:lnTo>
                <a:lnTo>
                  <a:pt x="0" y="29"/>
                </a:lnTo>
                <a:lnTo>
                  <a:pt x="54" y="0"/>
                </a:lnTo>
                <a:lnTo>
                  <a:pt x="106" y="0"/>
                </a:lnTo>
                <a:lnTo>
                  <a:pt x="106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17" name="Freeform 616"/>
          <p:cNvSpPr>
            <a:spLocks noChangeArrowheads="1"/>
          </p:cNvSpPr>
          <p:nvPr/>
        </p:nvSpPr>
        <p:spPr bwMode="auto">
          <a:xfrm rot="5400000">
            <a:off x="6682605" y="4111640"/>
            <a:ext cx="12908" cy="38656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18" name="Freeform 617"/>
          <p:cNvSpPr>
            <a:spLocks noChangeArrowheads="1"/>
          </p:cNvSpPr>
          <p:nvPr/>
        </p:nvSpPr>
        <p:spPr bwMode="auto">
          <a:xfrm rot="5400000">
            <a:off x="6678034" y="4137443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7"/>
              </a:cxn>
              <a:cxn ang="0">
                <a:pos x="126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6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4"/>
                  <a:pt x="174" y="180"/>
                </a:cubicBezTo>
                <a:cubicBezTo>
                  <a:pt x="170" y="195"/>
                  <a:pt x="164" y="208"/>
                  <a:pt x="156" y="218"/>
                </a:cubicBezTo>
                <a:cubicBezTo>
                  <a:pt x="148" y="228"/>
                  <a:pt x="139" y="235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3" y="200"/>
                  <a:pt x="116" y="193"/>
                </a:cubicBezTo>
                <a:cubicBezTo>
                  <a:pt x="119" y="187"/>
                  <a:pt x="122" y="178"/>
                  <a:pt x="123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3" y="81"/>
                </a:cubicBezTo>
                <a:cubicBezTo>
                  <a:pt x="122" y="70"/>
                  <a:pt x="119" y="61"/>
                  <a:pt x="116" y="54"/>
                </a:cubicBezTo>
                <a:cubicBezTo>
                  <a:pt x="113" y="47"/>
                  <a:pt x="110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9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5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19" name="Freeform 618"/>
          <p:cNvSpPr>
            <a:spLocks noChangeArrowheads="1"/>
          </p:cNvSpPr>
          <p:nvPr/>
        </p:nvSpPr>
        <p:spPr bwMode="auto">
          <a:xfrm rot="5400000">
            <a:off x="6678034" y="4027924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7" y="68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7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7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4"/>
                  <a:pt x="174" y="180"/>
                </a:cubicBezTo>
                <a:cubicBezTo>
                  <a:pt x="170" y="195"/>
                  <a:pt x="164" y="208"/>
                  <a:pt x="156" y="218"/>
                </a:cubicBezTo>
                <a:cubicBezTo>
                  <a:pt x="148" y="228"/>
                  <a:pt x="139" y="235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3" y="200"/>
                  <a:pt x="117" y="193"/>
                </a:cubicBezTo>
                <a:cubicBezTo>
                  <a:pt x="120" y="187"/>
                  <a:pt x="122" y="178"/>
                  <a:pt x="123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09" y="43"/>
                  <a:pt x="105" y="40"/>
                </a:cubicBezTo>
                <a:cubicBezTo>
                  <a:pt x="100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20" name="Freeform 619"/>
          <p:cNvSpPr>
            <a:spLocks noChangeArrowheads="1"/>
          </p:cNvSpPr>
          <p:nvPr/>
        </p:nvSpPr>
        <p:spPr bwMode="auto">
          <a:xfrm rot="5400000">
            <a:off x="6682605" y="4056088"/>
            <a:ext cx="12908" cy="38656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21" name="Freeform 620"/>
          <p:cNvSpPr>
            <a:spLocks noChangeArrowheads="1"/>
          </p:cNvSpPr>
          <p:nvPr/>
        </p:nvSpPr>
        <p:spPr bwMode="auto">
          <a:xfrm rot="5400000">
            <a:off x="6678034" y="4083228"/>
            <a:ext cx="22050" cy="40087"/>
          </a:xfrm>
          <a:custGeom>
            <a:avLst/>
            <a:gdLst/>
            <a:ahLst/>
            <a:cxnLst>
              <a:cxn ang="0">
                <a:pos x="89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89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79" y="124"/>
              </a:cxn>
              <a:cxn ang="0">
                <a:pos x="173" y="180"/>
              </a:cxn>
              <a:cxn ang="0">
                <a:pos x="155" y="218"/>
              </a:cxn>
              <a:cxn ang="0">
                <a:pos x="126" y="240"/>
              </a:cxn>
              <a:cxn ang="0">
                <a:pos x="89" y="247"/>
              </a:cxn>
              <a:cxn ang="0">
                <a:pos x="89" y="211"/>
              </a:cxn>
              <a:cxn ang="0">
                <a:pos x="104" y="207"/>
              </a:cxn>
              <a:cxn ang="0">
                <a:pos x="115" y="193"/>
              </a:cxn>
              <a:cxn ang="0">
                <a:pos x="122" y="167"/>
              </a:cxn>
              <a:cxn ang="0">
                <a:pos x="125" y="124"/>
              </a:cxn>
              <a:cxn ang="0">
                <a:pos x="122" y="81"/>
              </a:cxn>
              <a:cxn ang="0">
                <a:pos x="115" y="54"/>
              </a:cxn>
              <a:cxn ang="0">
                <a:pos x="104" y="40"/>
              </a:cxn>
              <a:cxn ang="0">
                <a:pos x="89" y="36"/>
              </a:cxn>
              <a:cxn ang="0">
                <a:pos x="74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4" y="207"/>
              </a:cxn>
              <a:cxn ang="0">
                <a:pos x="89" y="211"/>
              </a:cxn>
            </a:cxnLst>
            <a:rect l="0" t="0" r="r" b="b"/>
            <a:pathLst>
              <a:path w="180" h="248">
                <a:moveTo>
                  <a:pt x="89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5" y="0"/>
                  <a:pt x="89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7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7" y="84"/>
                  <a:pt x="179" y="102"/>
                  <a:pt x="179" y="124"/>
                </a:cubicBezTo>
                <a:cubicBezTo>
                  <a:pt x="179" y="146"/>
                  <a:pt x="177" y="164"/>
                  <a:pt x="173" y="180"/>
                </a:cubicBezTo>
                <a:cubicBezTo>
                  <a:pt x="169" y="195"/>
                  <a:pt x="163" y="208"/>
                  <a:pt x="155" y="218"/>
                </a:cubicBezTo>
                <a:cubicBezTo>
                  <a:pt x="147" y="228"/>
                  <a:pt x="138" y="235"/>
                  <a:pt x="126" y="240"/>
                </a:cubicBezTo>
                <a:cubicBezTo>
                  <a:pt x="115" y="245"/>
                  <a:pt x="103" y="247"/>
                  <a:pt x="89" y="247"/>
                </a:cubicBezTo>
                <a:close/>
                <a:moveTo>
                  <a:pt x="89" y="211"/>
                </a:moveTo>
                <a:cubicBezTo>
                  <a:pt x="95" y="211"/>
                  <a:pt x="100" y="210"/>
                  <a:pt x="104" y="207"/>
                </a:cubicBezTo>
                <a:cubicBezTo>
                  <a:pt x="109" y="205"/>
                  <a:pt x="112" y="200"/>
                  <a:pt x="115" y="193"/>
                </a:cubicBezTo>
                <a:cubicBezTo>
                  <a:pt x="119" y="187"/>
                  <a:pt x="121" y="178"/>
                  <a:pt x="122" y="167"/>
                </a:cubicBezTo>
                <a:cubicBezTo>
                  <a:pt x="124" y="156"/>
                  <a:pt x="125" y="141"/>
                  <a:pt x="125" y="124"/>
                </a:cubicBezTo>
                <a:cubicBezTo>
                  <a:pt x="125" y="107"/>
                  <a:pt x="124" y="93"/>
                  <a:pt x="122" y="81"/>
                </a:cubicBezTo>
                <a:cubicBezTo>
                  <a:pt x="121" y="70"/>
                  <a:pt x="119" y="61"/>
                  <a:pt x="115" y="54"/>
                </a:cubicBezTo>
                <a:cubicBezTo>
                  <a:pt x="112" y="47"/>
                  <a:pt x="109" y="43"/>
                  <a:pt x="104" y="40"/>
                </a:cubicBezTo>
                <a:cubicBezTo>
                  <a:pt x="100" y="37"/>
                  <a:pt x="95" y="36"/>
                  <a:pt x="89" y="36"/>
                </a:cubicBezTo>
                <a:cubicBezTo>
                  <a:pt x="84" y="36"/>
                  <a:pt x="79" y="37"/>
                  <a:pt x="74" y="40"/>
                </a:cubicBezTo>
                <a:cubicBezTo>
                  <a:pt x="70" y="43"/>
                  <a:pt x="66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6" y="200"/>
                  <a:pt x="70" y="205"/>
                  <a:pt x="74" y="207"/>
                </a:cubicBezTo>
                <a:cubicBezTo>
                  <a:pt x="79" y="210"/>
                  <a:pt x="84" y="211"/>
                  <a:pt x="89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22" name="Freeform 621"/>
          <p:cNvSpPr>
            <a:spLocks noChangeArrowheads="1"/>
          </p:cNvSpPr>
          <p:nvPr/>
        </p:nvSpPr>
        <p:spPr bwMode="auto">
          <a:xfrm rot="5400000">
            <a:off x="6570219" y="4088508"/>
            <a:ext cx="12908" cy="38655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6" y="0"/>
              </a:cxn>
              <a:cxn ang="0">
                <a:pos x="106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7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6" y="0"/>
                </a:lnTo>
                <a:lnTo>
                  <a:pt x="106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23" name="Freeform 622"/>
          <p:cNvSpPr>
            <a:spLocks noChangeArrowheads="1"/>
          </p:cNvSpPr>
          <p:nvPr/>
        </p:nvSpPr>
        <p:spPr bwMode="auto">
          <a:xfrm rot="5400000">
            <a:off x="6621710" y="4087791"/>
            <a:ext cx="22050" cy="40087"/>
          </a:xfrm>
          <a:custGeom>
            <a:avLst/>
            <a:gdLst/>
            <a:ahLst/>
            <a:cxnLst>
              <a:cxn ang="0">
                <a:pos x="89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89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79" y="124"/>
              </a:cxn>
              <a:cxn ang="0">
                <a:pos x="173" y="180"/>
              </a:cxn>
              <a:cxn ang="0">
                <a:pos x="155" y="218"/>
              </a:cxn>
              <a:cxn ang="0">
                <a:pos x="126" y="240"/>
              </a:cxn>
              <a:cxn ang="0">
                <a:pos x="89" y="247"/>
              </a:cxn>
              <a:cxn ang="0">
                <a:pos x="89" y="211"/>
              </a:cxn>
              <a:cxn ang="0">
                <a:pos x="104" y="207"/>
              </a:cxn>
              <a:cxn ang="0">
                <a:pos x="115" y="193"/>
              </a:cxn>
              <a:cxn ang="0">
                <a:pos x="122" y="167"/>
              </a:cxn>
              <a:cxn ang="0">
                <a:pos x="125" y="124"/>
              </a:cxn>
              <a:cxn ang="0">
                <a:pos x="122" y="81"/>
              </a:cxn>
              <a:cxn ang="0">
                <a:pos x="115" y="54"/>
              </a:cxn>
              <a:cxn ang="0">
                <a:pos x="104" y="40"/>
              </a:cxn>
              <a:cxn ang="0">
                <a:pos x="89" y="36"/>
              </a:cxn>
              <a:cxn ang="0">
                <a:pos x="74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4" y="207"/>
              </a:cxn>
              <a:cxn ang="0">
                <a:pos x="89" y="211"/>
              </a:cxn>
            </a:cxnLst>
            <a:rect l="0" t="0" r="r" b="b"/>
            <a:pathLst>
              <a:path w="180" h="248">
                <a:moveTo>
                  <a:pt x="89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5" y="0"/>
                  <a:pt x="89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7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7" y="84"/>
                  <a:pt x="179" y="102"/>
                  <a:pt x="179" y="124"/>
                </a:cubicBezTo>
                <a:cubicBezTo>
                  <a:pt x="179" y="146"/>
                  <a:pt x="177" y="164"/>
                  <a:pt x="173" y="180"/>
                </a:cubicBezTo>
                <a:cubicBezTo>
                  <a:pt x="169" y="195"/>
                  <a:pt x="163" y="208"/>
                  <a:pt x="155" y="218"/>
                </a:cubicBezTo>
                <a:cubicBezTo>
                  <a:pt x="147" y="228"/>
                  <a:pt x="138" y="235"/>
                  <a:pt x="126" y="240"/>
                </a:cubicBezTo>
                <a:cubicBezTo>
                  <a:pt x="115" y="245"/>
                  <a:pt x="103" y="247"/>
                  <a:pt x="89" y="247"/>
                </a:cubicBezTo>
                <a:close/>
                <a:moveTo>
                  <a:pt x="89" y="211"/>
                </a:moveTo>
                <a:cubicBezTo>
                  <a:pt x="95" y="211"/>
                  <a:pt x="100" y="210"/>
                  <a:pt x="104" y="207"/>
                </a:cubicBezTo>
                <a:cubicBezTo>
                  <a:pt x="109" y="205"/>
                  <a:pt x="112" y="200"/>
                  <a:pt x="115" y="193"/>
                </a:cubicBezTo>
                <a:cubicBezTo>
                  <a:pt x="119" y="187"/>
                  <a:pt x="121" y="178"/>
                  <a:pt x="122" y="167"/>
                </a:cubicBezTo>
                <a:cubicBezTo>
                  <a:pt x="124" y="156"/>
                  <a:pt x="125" y="141"/>
                  <a:pt x="125" y="124"/>
                </a:cubicBezTo>
                <a:cubicBezTo>
                  <a:pt x="125" y="107"/>
                  <a:pt x="124" y="93"/>
                  <a:pt x="122" y="81"/>
                </a:cubicBezTo>
                <a:cubicBezTo>
                  <a:pt x="121" y="70"/>
                  <a:pt x="119" y="61"/>
                  <a:pt x="115" y="54"/>
                </a:cubicBezTo>
                <a:cubicBezTo>
                  <a:pt x="112" y="47"/>
                  <a:pt x="109" y="43"/>
                  <a:pt x="104" y="40"/>
                </a:cubicBezTo>
                <a:cubicBezTo>
                  <a:pt x="100" y="37"/>
                  <a:pt x="95" y="36"/>
                  <a:pt x="89" y="36"/>
                </a:cubicBezTo>
                <a:cubicBezTo>
                  <a:pt x="84" y="36"/>
                  <a:pt x="79" y="37"/>
                  <a:pt x="74" y="40"/>
                </a:cubicBezTo>
                <a:cubicBezTo>
                  <a:pt x="70" y="43"/>
                  <a:pt x="66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6" y="200"/>
                  <a:pt x="70" y="205"/>
                  <a:pt x="74" y="207"/>
                </a:cubicBezTo>
                <a:cubicBezTo>
                  <a:pt x="79" y="210"/>
                  <a:pt x="84" y="211"/>
                  <a:pt x="89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24" name="Freeform 623"/>
          <p:cNvSpPr>
            <a:spLocks noChangeArrowheads="1"/>
          </p:cNvSpPr>
          <p:nvPr/>
        </p:nvSpPr>
        <p:spPr bwMode="auto">
          <a:xfrm rot="5400000">
            <a:off x="6790475" y="4104077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6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4"/>
                  <a:pt x="53" y="240"/>
                </a:cubicBezTo>
                <a:cubicBezTo>
                  <a:pt x="42" y="235"/>
                  <a:pt x="32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6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6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9" y="164"/>
                  <a:pt x="174" y="179"/>
                </a:cubicBezTo>
                <a:cubicBezTo>
                  <a:pt x="170" y="195"/>
                  <a:pt x="163" y="207"/>
                  <a:pt x="156" y="217"/>
                </a:cubicBezTo>
                <a:cubicBezTo>
                  <a:pt x="148" y="227"/>
                  <a:pt x="138" y="236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6" y="193"/>
                </a:cubicBezTo>
                <a:cubicBezTo>
                  <a:pt x="119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19" y="61"/>
                  <a:pt x="116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79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5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79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25" name="Freeform 624"/>
          <p:cNvSpPr>
            <a:spLocks noChangeArrowheads="1"/>
          </p:cNvSpPr>
          <p:nvPr/>
        </p:nvSpPr>
        <p:spPr bwMode="auto">
          <a:xfrm rot="5400000">
            <a:off x="6678033" y="4165894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7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4"/>
                  <a:pt x="53" y="240"/>
                </a:cubicBezTo>
                <a:cubicBezTo>
                  <a:pt x="42" y="235"/>
                  <a:pt x="33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7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8" y="164"/>
                  <a:pt x="174" y="179"/>
                </a:cubicBezTo>
                <a:cubicBezTo>
                  <a:pt x="170" y="195"/>
                  <a:pt x="164" y="207"/>
                  <a:pt x="156" y="217"/>
                </a:cubicBezTo>
                <a:cubicBezTo>
                  <a:pt x="148" y="227"/>
                  <a:pt x="139" y="236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7" y="193"/>
                </a:cubicBezTo>
                <a:cubicBezTo>
                  <a:pt x="120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80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2"/>
                  <a:pt x="55" y="107"/>
                  <a:pt x="55" y="124"/>
                </a:cubicBezTo>
                <a:cubicBezTo>
                  <a:pt x="55" y="141"/>
                  <a:pt x="56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26" name="Freeform 625"/>
          <p:cNvSpPr>
            <a:spLocks noChangeArrowheads="1"/>
          </p:cNvSpPr>
          <p:nvPr/>
        </p:nvSpPr>
        <p:spPr bwMode="auto">
          <a:xfrm rot="5400000">
            <a:off x="6684886" y="4189491"/>
            <a:ext cx="12908" cy="38655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8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27" name="Freeform 626"/>
          <p:cNvSpPr>
            <a:spLocks noChangeArrowheads="1"/>
          </p:cNvSpPr>
          <p:nvPr/>
        </p:nvSpPr>
        <p:spPr bwMode="auto">
          <a:xfrm rot="5400000">
            <a:off x="6795046" y="4077096"/>
            <a:ext cx="12908" cy="38655"/>
          </a:xfrm>
          <a:custGeom>
            <a:avLst/>
            <a:gdLst/>
            <a:ahLst/>
            <a:cxnLst>
              <a:cxn ang="0">
                <a:pos x="54" y="48"/>
              </a:cxn>
              <a:cxn ang="0">
                <a:pos x="0" y="76"/>
              </a:cxn>
              <a:cxn ang="0">
                <a:pos x="0" y="28"/>
              </a:cxn>
              <a:cxn ang="0">
                <a:pos x="54" y="0"/>
              </a:cxn>
              <a:cxn ang="0">
                <a:pos x="106" y="0"/>
              </a:cxn>
              <a:cxn ang="0">
                <a:pos x="106" y="237"/>
              </a:cxn>
              <a:cxn ang="0">
                <a:pos x="54" y="237"/>
              </a:cxn>
              <a:cxn ang="0">
                <a:pos x="54" y="48"/>
              </a:cxn>
            </a:cxnLst>
            <a:rect l="0" t="0" r="r" b="b"/>
            <a:pathLst>
              <a:path w="107" h="238">
                <a:moveTo>
                  <a:pt x="54" y="48"/>
                </a:moveTo>
                <a:lnTo>
                  <a:pt x="0" y="76"/>
                </a:lnTo>
                <a:lnTo>
                  <a:pt x="0" y="28"/>
                </a:lnTo>
                <a:lnTo>
                  <a:pt x="54" y="0"/>
                </a:lnTo>
                <a:lnTo>
                  <a:pt x="106" y="0"/>
                </a:lnTo>
                <a:lnTo>
                  <a:pt x="106" y="237"/>
                </a:lnTo>
                <a:lnTo>
                  <a:pt x="54" y="237"/>
                </a:lnTo>
                <a:lnTo>
                  <a:pt x="54" y="48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28" name="Freeform 627"/>
          <p:cNvSpPr>
            <a:spLocks noChangeArrowheads="1"/>
          </p:cNvSpPr>
          <p:nvPr/>
        </p:nvSpPr>
        <p:spPr bwMode="auto">
          <a:xfrm rot="5400000">
            <a:off x="6626420" y="4166594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29" name="Freeform 628"/>
          <p:cNvSpPr>
            <a:spLocks noChangeArrowheads="1"/>
          </p:cNvSpPr>
          <p:nvPr/>
        </p:nvSpPr>
        <p:spPr bwMode="auto">
          <a:xfrm rot="5400000">
            <a:off x="6621848" y="4191040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4" y="218"/>
              </a:cxn>
              <a:cxn ang="0">
                <a:pos x="6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2" y="7"/>
              </a:cxn>
              <a:cxn ang="0">
                <a:pos x="90" y="0"/>
              </a:cxn>
              <a:cxn ang="0">
                <a:pos x="127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5" y="218"/>
              </a:cxn>
              <a:cxn ang="0">
                <a:pos x="127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6" y="194"/>
              </a:cxn>
              <a:cxn ang="0">
                <a:pos x="123" y="167"/>
              </a:cxn>
              <a:cxn ang="0">
                <a:pos x="125" y="124"/>
              </a:cxn>
              <a:cxn ang="0">
                <a:pos x="123" y="81"/>
              </a:cxn>
              <a:cxn ang="0">
                <a:pos x="116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4" y="124"/>
              </a:cxn>
              <a:cxn ang="0">
                <a:pos x="57" y="167"/>
              </a:cxn>
              <a:cxn ang="0">
                <a:pos x="64" y="194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2" y="228"/>
                  <a:pt x="24" y="218"/>
                </a:cubicBezTo>
                <a:cubicBezTo>
                  <a:pt x="17" y="208"/>
                  <a:pt x="11" y="195"/>
                  <a:pt x="6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0" y="52"/>
                  <a:pt x="16" y="39"/>
                  <a:pt x="24" y="29"/>
                </a:cubicBezTo>
                <a:cubicBezTo>
                  <a:pt x="32" y="19"/>
                  <a:pt x="41" y="12"/>
                  <a:pt x="52" y="7"/>
                </a:cubicBezTo>
                <a:cubicBezTo>
                  <a:pt x="63" y="2"/>
                  <a:pt x="76" y="0"/>
                  <a:pt x="90" y="0"/>
                </a:cubicBezTo>
                <a:cubicBezTo>
                  <a:pt x="104" y="0"/>
                  <a:pt x="116" y="2"/>
                  <a:pt x="127" y="7"/>
                </a:cubicBezTo>
                <a:cubicBezTo>
                  <a:pt x="138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5"/>
                  <a:pt x="174" y="180"/>
                </a:cubicBezTo>
                <a:cubicBezTo>
                  <a:pt x="169" y="196"/>
                  <a:pt x="163" y="208"/>
                  <a:pt x="155" y="218"/>
                </a:cubicBezTo>
                <a:cubicBezTo>
                  <a:pt x="148" y="228"/>
                  <a:pt x="138" y="235"/>
                  <a:pt x="127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09" y="205"/>
                  <a:pt x="113" y="200"/>
                  <a:pt x="116" y="194"/>
                </a:cubicBezTo>
                <a:cubicBezTo>
                  <a:pt x="119" y="187"/>
                  <a:pt x="121" y="178"/>
                  <a:pt x="123" y="167"/>
                </a:cubicBezTo>
                <a:cubicBezTo>
                  <a:pt x="125" y="156"/>
                  <a:pt x="125" y="141"/>
                  <a:pt x="125" y="124"/>
                </a:cubicBezTo>
                <a:cubicBezTo>
                  <a:pt x="125" y="107"/>
                  <a:pt x="125" y="93"/>
                  <a:pt x="123" y="81"/>
                </a:cubicBezTo>
                <a:cubicBezTo>
                  <a:pt x="121" y="70"/>
                  <a:pt x="119" y="61"/>
                  <a:pt x="116" y="54"/>
                </a:cubicBezTo>
                <a:cubicBezTo>
                  <a:pt x="113" y="47"/>
                  <a:pt x="109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4" y="36"/>
                  <a:pt x="79" y="37"/>
                  <a:pt x="75" y="40"/>
                </a:cubicBezTo>
                <a:cubicBezTo>
                  <a:pt x="70" y="43"/>
                  <a:pt x="67" y="47"/>
                  <a:pt x="64" y="54"/>
                </a:cubicBezTo>
                <a:cubicBezTo>
                  <a:pt x="61" y="61"/>
                  <a:pt x="58" y="70"/>
                  <a:pt x="57" y="81"/>
                </a:cubicBezTo>
                <a:cubicBezTo>
                  <a:pt x="55" y="93"/>
                  <a:pt x="54" y="107"/>
                  <a:pt x="54" y="124"/>
                </a:cubicBezTo>
                <a:cubicBezTo>
                  <a:pt x="54" y="141"/>
                  <a:pt x="55" y="156"/>
                  <a:pt x="57" y="167"/>
                </a:cubicBezTo>
                <a:cubicBezTo>
                  <a:pt x="58" y="178"/>
                  <a:pt x="61" y="187"/>
                  <a:pt x="64" y="194"/>
                </a:cubicBezTo>
                <a:cubicBezTo>
                  <a:pt x="67" y="200"/>
                  <a:pt x="70" y="205"/>
                  <a:pt x="75" y="207"/>
                </a:cubicBezTo>
                <a:cubicBezTo>
                  <a:pt x="79" y="210"/>
                  <a:pt x="84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30" name="Freeform 629"/>
          <p:cNvSpPr>
            <a:spLocks noChangeArrowheads="1"/>
          </p:cNvSpPr>
          <p:nvPr/>
        </p:nvSpPr>
        <p:spPr bwMode="auto">
          <a:xfrm rot="5400000">
            <a:off x="6621358" y="4221177"/>
            <a:ext cx="22050" cy="40087"/>
          </a:xfrm>
          <a:custGeom>
            <a:avLst/>
            <a:gdLst/>
            <a:ahLst/>
            <a:cxnLst>
              <a:cxn ang="0">
                <a:pos x="89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89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79" y="124"/>
              </a:cxn>
              <a:cxn ang="0">
                <a:pos x="173" y="180"/>
              </a:cxn>
              <a:cxn ang="0">
                <a:pos x="155" y="218"/>
              </a:cxn>
              <a:cxn ang="0">
                <a:pos x="126" y="240"/>
              </a:cxn>
              <a:cxn ang="0">
                <a:pos x="89" y="247"/>
              </a:cxn>
              <a:cxn ang="0">
                <a:pos x="89" y="211"/>
              </a:cxn>
              <a:cxn ang="0">
                <a:pos x="104" y="207"/>
              </a:cxn>
              <a:cxn ang="0">
                <a:pos x="115" y="193"/>
              </a:cxn>
              <a:cxn ang="0">
                <a:pos x="122" y="167"/>
              </a:cxn>
              <a:cxn ang="0">
                <a:pos x="125" y="124"/>
              </a:cxn>
              <a:cxn ang="0">
                <a:pos x="122" y="81"/>
              </a:cxn>
              <a:cxn ang="0">
                <a:pos x="115" y="54"/>
              </a:cxn>
              <a:cxn ang="0">
                <a:pos x="104" y="40"/>
              </a:cxn>
              <a:cxn ang="0">
                <a:pos x="89" y="36"/>
              </a:cxn>
              <a:cxn ang="0">
                <a:pos x="74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4" y="207"/>
              </a:cxn>
              <a:cxn ang="0">
                <a:pos x="89" y="211"/>
              </a:cxn>
            </a:cxnLst>
            <a:rect l="0" t="0" r="r" b="b"/>
            <a:pathLst>
              <a:path w="180" h="248">
                <a:moveTo>
                  <a:pt x="89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5" y="0"/>
                  <a:pt x="89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7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7" y="84"/>
                  <a:pt x="179" y="102"/>
                  <a:pt x="179" y="124"/>
                </a:cubicBezTo>
                <a:cubicBezTo>
                  <a:pt x="179" y="146"/>
                  <a:pt x="177" y="164"/>
                  <a:pt x="173" y="180"/>
                </a:cubicBezTo>
                <a:cubicBezTo>
                  <a:pt x="169" y="195"/>
                  <a:pt x="163" y="208"/>
                  <a:pt x="155" y="218"/>
                </a:cubicBezTo>
                <a:cubicBezTo>
                  <a:pt x="147" y="228"/>
                  <a:pt x="138" y="235"/>
                  <a:pt x="126" y="240"/>
                </a:cubicBezTo>
                <a:cubicBezTo>
                  <a:pt x="115" y="245"/>
                  <a:pt x="103" y="247"/>
                  <a:pt x="89" y="247"/>
                </a:cubicBezTo>
                <a:close/>
                <a:moveTo>
                  <a:pt x="89" y="211"/>
                </a:moveTo>
                <a:cubicBezTo>
                  <a:pt x="95" y="211"/>
                  <a:pt x="100" y="210"/>
                  <a:pt x="104" y="207"/>
                </a:cubicBezTo>
                <a:cubicBezTo>
                  <a:pt x="109" y="205"/>
                  <a:pt x="112" y="200"/>
                  <a:pt x="115" y="193"/>
                </a:cubicBezTo>
                <a:cubicBezTo>
                  <a:pt x="119" y="187"/>
                  <a:pt x="121" y="178"/>
                  <a:pt x="122" y="167"/>
                </a:cubicBezTo>
                <a:cubicBezTo>
                  <a:pt x="124" y="156"/>
                  <a:pt x="125" y="141"/>
                  <a:pt x="125" y="124"/>
                </a:cubicBezTo>
                <a:cubicBezTo>
                  <a:pt x="125" y="107"/>
                  <a:pt x="124" y="93"/>
                  <a:pt x="122" y="81"/>
                </a:cubicBezTo>
                <a:cubicBezTo>
                  <a:pt x="121" y="70"/>
                  <a:pt x="119" y="61"/>
                  <a:pt x="115" y="54"/>
                </a:cubicBezTo>
                <a:cubicBezTo>
                  <a:pt x="112" y="47"/>
                  <a:pt x="109" y="43"/>
                  <a:pt x="104" y="40"/>
                </a:cubicBezTo>
                <a:cubicBezTo>
                  <a:pt x="100" y="37"/>
                  <a:pt x="95" y="36"/>
                  <a:pt x="89" y="36"/>
                </a:cubicBezTo>
                <a:cubicBezTo>
                  <a:pt x="84" y="36"/>
                  <a:pt x="79" y="37"/>
                  <a:pt x="74" y="40"/>
                </a:cubicBezTo>
                <a:cubicBezTo>
                  <a:pt x="70" y="43"/>
                  <a:pt x="66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6" y="200"/>
                  <a:pt x="70" y="205"/>
                  <a:pt x="74" y="207"/>
                </a:cubicBezTo>
                <a:cubicBezTo>
                  <a:pt x="79" y="210"/>
                  <a:pt x="84" y="211"/>
                  <a:pt x="89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31" name="Freeform 630"/>
          <p:cNvSpPr>
            <a:spLocks noChangeArrowheads="1"/>
          </p:cNvSpPr>
          <p:nvPr/>
        </p:nvSpPr>
        <p:spPr bwMode="auto">
          <a:xfrm rot="5400000">
            <a:off x="6621847" y="3984333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7" y="68"/>
              </a:cxn>
              <a:cxn ang="0">
                <a:pos x="25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8"/>
              </a:cxn>
              <a:cxn ang="0">
                <a:pos x="180" y="124"/>
              </a:cxn>
              <a:cxn ang="0">
                <a:pos x="174" y="180"/>
              </a:cxn>
              <a:cxn ang="0">
                <a:pos x="156" y="218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4"/>
              </a:cxn>
              <a:cxn ang="0">
                <a:pos x="124" y="167"/>
              </a:cxn>
              <a:cxn ang="0">
                <a:pos x="126" y="124"/>
              </a:cxn>
              <a:cxn ang="0">
                <a:pos x="124" y="81"/>
              </a:cxn>
              <a:cxn ang="0">
                <a:pos x="117" y="54"/>
              </a:cxn>
              <a:cxn ang="0">
                <a:pos x="105" y="40"/>
              </a:cxn>
              <a:cxn ang="0">
                <a:pos x="90" y="36"/>
              </a:cxn>
              <a:cxn ang="0">
                <a:pos x="75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4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3" y="164"/>
                  <a:pt x="0" y="146"/>
                  <a:pt x="0" y="124"/>
                </a:cubicBezTo>
                <a:cubicBezTo>
                  <a:pt x="0" y="102"/>
                  <a:pt x="2" y="84"/>
                  <a:pt x="7" y="68"/>
                </a:cubicBezTo>
                <a:cubicBezTo>
                  <a:pt x="11" y="52"/>
                  <a:pt x="17" y="39"/>
                  <a:pt x="25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2"/>
                  <a:pt x="148" y="19"/>
                  <a:pt x="156" y="29"/>
                </a:cubicBezTo>
                <a:cubicBezTo>
                  <a:pt x="164" y="39"/>
                  <a:pt x="170" y="52"/>
                  <a:pt x="174" y="68"/>
                </a:cubicBezTo>
                <a:cubicBezTo>
                  <a:pt x="178" y="84"/>
                  <a:pt x="180" y="102"/>
                  <a:pt x="180" y="124"/>
                </a:cubicBezTo>
                <a:cubicBezTo>
                  <a:pt x="180" y="146"/>
                  <a:pt x="178" y="165"/>
                  <a:pt x="174" y="180"/>
                </a:cubicBezTo>
                <a:cubicBezTo>
                  <a:pt x="170" y="196"/>
                  <a:pt x="164" y="208"/>
                  <a:pt x="156" y="218"/>
                </a:cubicBezTo>
                <a:cubicBezTo>
                  <a:pt x="148" y="228"/>
                  <a:pt x="139" y="235"/>
                  <a:pt x="128" y="240"/>
                </a:cubicBezTo>
                <a:cubicBezTo>
                  <a:pt x="117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5"/>
                  <a:pt x="114" y="200"/>
                  <a:pt x="117" y="194"/>
                </a:cubicBezTo>
                <a:cubicBezTo>
                  <a:pt x="120" y="187"/>
                  <a:pt x="122" y="178"/>
                  <a:pt x="124" y="167"/>
                </a:cubicBezTo>
                <a:cubicBezTo>
                  <a:pt x="125" y="156"/>
                  <a:pt x="126" y="141"/>
                  <a:pt x="126" y="124"/>
                </a:cubicBezTo>
                <a:cubicBezTo>
                  <a:pt x="126" y="107"/>
                  <a:pt x="125" y="93"/>
                  <a:pt x="124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4" y="47"/>
                  <a:pt x="110" y="43"/>
                  <a:pt x="105" y="40"/>
                </a:cubicBezTo>
                <a:cubicBezTo>
                  <a:pt x="101" y="37"/>
                  <a:pt x="96" y="36"/>
                  <a:pt x="90" y="36"/>
                </a:cubicBezTo>
                <a:cubicBezTo>
                  <a:pt x="85" y="36"/>
                  <a:pt x="80" y="37"/>
                  <a:pt x="75" y="40"/>
                </a:cubicBezTo>
                <a:cubicBezTo>
                  <a:pt x="71" y="43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3"/>
                  <a:pt x="55" y="107"/>
                  <a:pt x="55" y="124"/>
                </a:cubicBezTo>
                <a:cubicBezTo>
                  <a:pt x="55" y="141"/>
                  <a:pt x="56" y="156"/>
                  <a:pt x="57" y="167"/>
                </a:cubicBezTo>
                <a:cubicBezTo>
                  <a:pt x="59" y="178"/>
                  <a:pt x="61" y="187"/>
                  <a:pt x="64" y="194"/>
                </a:cubicBezTo>
                <a:cubicBezTo>
                  <a:pt x="67" y="200"/>
                  <a:pt x="71" y="205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32" name="Freeform 631"/>
          <p:cNvSpPr>
            <a:spLocks noChangeArrowheads="1"/>
          </p:cNvSpPr>
          <p:nvPr/>
        </p:nvSpPr>
        <p:spPr bwMode="auto">
          <a:xfrm rot="5400000">
            <a:off x="6626418" y="4011571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7"/>
              </a:cxn>
              <a:cxn ang="0">
                <a:pos x="0" y="29"/>
              </a:cxn>
              <a:cxn ang="0">
                <a:pos x="55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7"/>
                </a:lnTo>
                <a:lnTo>
                  <a:pt x="0" y="29"/>
                </a:lnTo>
                <a:lnTo>
                  <a:pt x="55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33" name="Freeform 632"/>
          <p:cNvSpPr>
            <a:spLocks noChangeArrowheads="1"/>
          </p:cNvSpPr>
          <p:nvPr/>
        </p:nvSpPr>
        <p:spPr bwMode="auto">
          <a:xfrm rot="5400000">
            <a:off x="6621358" y="3956635"/>
            <a:ext cx="22050" cy="40087"/>
          </a:xfrm>
          <a:custGeom>
            <a:avLst/>
            <a:gdLst/>
            <a:ahLst/>
            <a:cxnLst>
              <a:cxn ang="0">
                <a:pos x="89" y="247"/>
              </a:cxn>
              <a:cxn ang="0">
                <a:pos x="53" y="240"/>
              </a:cxn>
              <a:cxn ang="0">
                <a:pos x="25" y="218"/>
              </a:cxn>
              <a:cxn ang="0">
                <a:pos x="7" y="180"/>
              </a:cxn>
              <a:cxn ang="0">
                <a:pos x="0" y="124"/>
              </a:cxn>
              <a:cxn ang="0">
                <a:pos x="6" y="68"/>
              </a:cxn>
              <a:cxn ang="0">
                <a:pos x="24" y="29"/>
              </a:cxn>
              <a:cxn ang="0">
                <a:pos x="53" y="7"/>
              </a:cxn>
              <a:cxn ang="0">
                <a:pos x="89" y="0"/>
              </a:cxn>
              <a:cxn ang="0">
                <a:pos x="127" y="7"/>
              </a:cxn>
              <a:cxn ang="0">
                <a:pos x="155" y="29"/>
              </a:cxn>
              <a:cxn ang="0">
                <a:pos x="173" y="68"/>
              </a:cxn>
              <a:cxn ang="0">
                <a:pos x="179" y="124"/>
              </a:cxn>
              <a:cxn ang="0">
                <a:pos x="173" y="180"/>
              </a:cxn>
              <a:cxn ang="0">
                <a:pos x="155" y="218"/>
              </a:cxn>
              <a:cxn ang="0">
                <a:pos x="126" y="240"/>
              </a:cxn>
              <a:cxn ang="0">
                <a:pos x="89" y="247"/>
              </a:cxn>
              <a:cxn ang="0">
                <a:pos x="89" y="211"/>
              </a:cxn>
              <a:cxn ang="0">
                <a:pos x="104" y="207"/>
              </a:cxn>
              <a:cxn ang="0">
                <a:pos x="115" y="193"/>
              </a:cxn>
              <a:cxn ang="0">
                <a:pos x="122" y="167"/>
              </a:cxn>
              <a:cxn ang="0">
                <a:pos x="125" y="124"/>
              </a:cxn>
              <a:cxn ang="0">
                <a:pos x="122" y="81"/>
              </a:cxn>
              <a:cxn ang="0">
                <a:pos x="115" y="54"/>
              </a:cxn>
              <a:cxn ang="0">
                <a:pos x="104" y="40"/>
              </a:cxn>
              <a:cxn ang="0">
                <a:pos x="89" y="36"/>
              </a:cxn>
              <a:cxn ang="0">
                <a:pos x="74" y="40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7"/>
              </a:cxn>
              <a:cxn ang="0">
                <a:pos x="64" y="193"/>
              </a:cxn>
              <a:cxn ang="0">
                <a:pos x="74" y="207"/>
              </a:cxn>
              <a:cxn ang="0">
                <a:pos x="89" y="211"/>
              </a:cxn>
            </a:cxnLst>
            <a:rect l="0" t="0" r="r" b="b"/>
            <a:pathLst>
              <a:path w="180" h="248">
                <a:moveTo>
                  <a:pt x="89" y="247"/>
                </a:moveTo>
                <a:cubicBezTo>
                  <a:pt x="76" y="247"/>
                  <a:pt x="64" y="245"/>
                  <a:pt x="53" y="240"/>
                </a:cubicBezTo>
                <a:cubicBezTo>
                  <a:pt x="42" y="235"/>
                  <a:pt x="33" y="228"/>
                  <a:pt x="25" y="218"/>
                </a:cubicBezTo>
                <a:cubicBezTo>
                  <a:pt x="17" y="208"/>
                  <a:pt x="11" y="195"/>
                  <a:pt x="7" y="180"/>
                </a:cubicBezTo>
                <a:cubicBezTo>
                  <a:pt x="2" y="164"/>
                  <a:pt x="0" y="146"/>
                  <a:pt x="0" y="124"/>
                </a:cubicBezTo>
                <a:cubicBezTo>
                  <a:pt x="0" y="102"/>
                  <a:pt x="2" y="84"/>
                  <a:pt x="6" y="68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2"/>
                  <a:pt x="53" y="7"/>
                </a:cubicBezTo>
                <a:cubicBezTo>
                  <a:pt x="64" y="2"/>
                  <a:pt x="75" y="0"/>
                  <a:pt x="89" y="0"/>
                </a:cubicBezTo>
                <a:cubicBezTo>
                  <a:pt x="103" y="0"/>
                  <a:pt x="116" y="2"/>
                  <a:pt x="127" y="7"/>
                </a:cubicBezTo>
                <a:cubicBezTo>
                  <a:pt x="138" y="12"/>
                  <a:pt x="147" y="19"/>
                  <a:pt x="155" y="29"/>
                </a:cubicBezTo>
                <a:cubicBezTo>
                  <a:pt x="163" y="39"/>
                  <a:pt x="169" y="52"/>
                  <a:pt x="173" y="68"/>
                </a:cubicBezTo>
                <a:cubicBezTo>
                  <a:pt x="177" y="84"/>
                  <a:pt x="179" y="102"/>
                  <a:pt x="179" y="124"/>
                </a:cubicBezTo>
                <a:cubicBezTo>
                  <a:pt x="179" y="146"/>
                  <a:pt x="177" y="164"/>
                  <a:pt x="173" y="180"/>
                </a:cubicBezTo>
                <a:cubicBezTo>
                  <a:pt x="169" y="195"/>
                  <a:pt x="163" y="208"/>
                  <a:pt x="155" y="218"/>
                </a:cubicBezTo>
                <a:cubicBezTo>
                  <a:pt x="147" y="228"/>
                  <a:pt x="138" y="235"/>
                  <a:pt x="126" y="240"/>
                </a:cubicBezTo>
                <a:cubicBezTo>
                  <a:pt x="115" y="245"/>
                  <a:pt x="103" y="247"/>
                  <a:pt x="89" y="247"/>
                </a:cubicBezTo>
                <a:close/>
                <a:moveTo>
                  <a:pt x="89" y="211"/>
                </a:moveTo>
                <a:cubicBezTo>
                  <a:pt x="95" y="211"/>
                  <a:pt x="100" y="210"/>
                  <a:pt x="104" y="207"/>
                </a:cubicBezTo>
                <a:cubicBezTo>
                  <a:pt x="109" y="205"/>
                  <a:pt x="112" y="200"/>
                  <a:pt x="115" y="193"/>
                </a:cubicBezTo>
                <a:cubicBezTo>
                  <a:pt x="119" y="187"/>
                  <a:pt x="121" y="178"/>
                  <a:pt x="122" y="167"/>
                </a:cubicBezTo>
                <a:cubicBezTo>
                  <a:pt x="124" y="156"/>
                  <a:pt x="125" y="141"/>
                  <a:pt x="125" y="124"/>
                </a:cubicBezTo>
                <a:cubicBezTo>
                  <a:pt x="125" y="107"/>
                  <a:pt x="124" y="93"/>
                  <a:pt x="122" y="81"/>
                </a:cubicBezTo>
                <a:cubicBezTo>
                  <a:pt x="121" y="70"/>
                  <a:pt x="119" y="61"/>
                  <a:pt x="115" y="54"/>
                </a:cubicBezTo>
                <a:cubicBezTo>
                  <a:pt x="112" y="47"/>
                  <a:pt x="109" y="43"/>
                  <a:pt x="104" y="40"/>
                </a:cubicBezTo>
                <a:cubicBezTo>
                  <a:pt x="100" y="37"/>
                  <a:pt x="95" y="36"/>
                  <a:pt x="89" y="36"/>
                </a:cubicBezTo>
                <a:cubicBezTo>
                  <a:pt x="84" y="36"/>
                  <a:pt x="79" y="37"/>
                  <a:pt x="74" y="40"/>
                </a:cubicBezTo>
                <a:cubicBezTo>
                  <a:pt x="70" y="43"/>
                  <a:pt x="66" y="47"/>
                  <a:pt x="64" y="54"/>
                </a:cubicBezTo>
                <a:cubicBezTo>
                  <a:pt x="61" y="61"/>
                  <a:pt x="58" y="69"/>
                  <a:pt x="57" y="81"/>
                </a:cubicBezTo>
                <a:cubicBezTo>
                  <a:pt x="55" y="92"/>
                  <a:pt x="55" y="107"/>
                  <a:pt x="55" y="124"/>
                </a:cubicBezTo>
                <a:cubicBezTo>
                  <a:pt x="55" y="141"/>
                  <a:pt x="56" y="155"/>
                  <a:pt x="57" y="167"/>
                </a:cubicBezTo>
                <a:cubicBezTo>
                  <a:pt x="59" y="178"/>
                  <a:pt x="61" y="187"/>
                  <a:pt x="64" y="193"/>
                </a:cubicBezTo>
                <a:cubicBezTo>
                  <a:pt x="66" y="200"/>
                  <a:pt x="70" y="205"/>
                  <a:pt x="74" y="207"/>
                </a:cubicBezTo>
                <a:cubicBezTo>
                  <a:pt x="79" y="210"/>
                  <a:pt x="84" y="211"/>
                  <a:pt x="89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34" name="Freeform 633"/>
          <p:cNvSpPr>
            <a:spLocks noChangeArrowheads="1"/>
          </p:cNvSpPr>
          <p:nvPr/>
        </p:nvSpPr>
        <p:spPr bwMode="auto">
          <a:xfrm rot="5400000">
            <a:off x="6737724" y="4150378"/>
            <a:ext cx="12908" cy="38655"/>
          </a:xfrm>
          <a:custGeom>
            <a:avLst/>
            <a:gdLst/>
            <a:ahLst/>
            <a:cxnLst>
              <a:cxn ang="0">
                <a:pos x="54" y="49"/>
              </a:cxn>
              <a:cxn ang="0">
                <a:pos x="0" y="76"/>
              </a:cxn>
              <a:cxn ang="0">
                <a:pos x="0" y="29"/>
              </a:cxn>
              <a:cxn ang="0">
                <a:pos x="54" y="0"/>
              </a:cxn>
              <a:cxn ang="0">
                <a:pos x="107" y="0"/>
              </a:cxn>
              <a:cxn ang="0">
                <a:pos x="107" y="237"/>
              </a:cxn>
              <a:cxn ang="0">
                <a:pos x="54" y="237"/>
              </a:cxn>
              <a:cxn ang="0">
                <a:pos x="54" y="49"/>
              </a:cxn>
            </a:cxnLst>
            <a:rect l="0" t="0" r="r" b="b"/>
            <a:pathLst>
              <a:path w="108" h="238">
                <a:moveTo>
                  <a:pt x="54" y="49"/>
                </a:moveTo>
                <a:lnTo>
                  <a:pt x="0" y="76"/>
                </a:lnTo>
                <a:lnTo>
                  <a:pt x="0" y="29"/>
                </a:lnTo>
                <a:lnTo>
                  <a:pt x="54" y="0"/>
                </a:lnTo>
                <a:lnTo>
                  <a:pt x="107" y="0"/>
                </a:lnTo>
                <a:lnTo>
                  <a:pt x="107" y="237"/>
                </a:lnTo>
                <a:lnTo>
                  <a:pt x="54" y="237"/>
                </a:lnTo>
                <a:lnTo>
                  <a:pt x="54" y="49"/>
                </a:lnTo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35" name="Freeform 634"/>
          <p:cNvSpPr>
            <a:spLocks noChangeArrowheads="1"/>
          </p:cNvSpPr>
          <p:nvPr/>
        </p:nvSpPr>
        <p:spPr bwMode="auto">
          <a:xfrm rot="5400000">
            <a:off x="6678033" y="3999063"/>
            <a:ext cx="22050" cy="40087"/>
          </a:xfrm>
          <a:custGeom>
            <a:avLst/>
            <a:gdLst/>
            <a:ahLst/>
            <a:cxnLst>
              <a:cxn ang="0">
                <a:pos x="90" y="247"/>
              </a:cxn>
              <a:cxn ang="0">
                <a:pos x="53" y="240"/>
              </a:cxn>
              <a:cxn ang="0">
                <a:pos x="25" y="217"/>
              </a:cxn>
              <a:cxn ang="0">
                <a:pos x="7" y="179"/>
              </a:cxn>
              <a:cxn ang="0">
                <a:pos x="0" y="124"/>
              </a:cxn>
              <a:cxn ang="0">
                <a:pos x="7" y="67"/>
              </a:cxn>
              <a:cxn ang="0">
                <a:pos x="24" y="29"/>
              </a:cxn>
              <a:cxn ang="0">
                <a:pos x="53" y="7"/>
              </a:cxn>
              <a:cxn ang="0">
                <a:pos x="90" y="0"/>
              </a:cxn>
              <a:cxn ang="0">
                <a:pos x="128" y="7"/>
              </a:cxn>
              <a:cxn ang="0">
                <a:pos x="156" y="29"/>
              </a:cxn>
              <a:cxn ang="0">
                <a:pos x="174" y="67"/>
              </a:cxn>
              <a:cxn ang="0">
                <a:pos x="180" y="124"/>
              </a:cxn>
              <a:cxn ang="0">
                <a:pos x="174" y="179"/>
              </a:cxn>
              <a:cxn ang="0">
                <a:pos x="156" y="217"/>
              </a:cxn>
              <a:cxn ang="0">
                <a:pos x="128" y="240"/>
              </a:cxn>
              <a:cxn ang="0">
                <a:pos x="90" y="247"/>
              </a:cxn>
              <a:cxn ang="0">
                <a:pos x="90" y="211"/>
              </a:cxn>
              <a:cxn ang="0">
                <a:pos x="105" y="207"/>
              </a:cxn>
              <a:cxn ang="0">
                <a:pos x="117" y="193"/>
              </a:cxn>
              <a:cxn ang="0">
                <a:pos x="123" y="166"/>
              </a:cxn>
              <a:cxn ang="0">
                <a:pos x="126" y="124"/>
              </a:cxn>
              <a:cxn ang="0">
                <a:pos x="123" y="81"/>
              </a:cxn>
              <a:cxn ang="0">
                <a:pos x="117" y="54"/>
              </a:cxn>
              <a:cxn ang="0">
                <a:pos x="105" y="39"/>
              </a:cxn>
              <a:cxn ang="0">
                <a:pos x="90" y="35"/>
              </a:cxn>
              <a:cxn ang="0">
                <a:pos x="75" y="39"/>
              </a:cxn>
              <a:cxn ang="0">
                <a:pos x="64" y="54"/>
              </a:cxn>
              <a:cxn ang="0">
                <a:pos x="57" y="81"/>
              </a:cxn>
              <a:cxn ang="0">
                <a:pos x="55" y="124"/>
              </a:cxn>
              <a:cxn ang="0">
                <a:pos x="57" y="166"/>
              </a:cxn>
              <a:cxn ang="0">
                <a:pos x="64" y="193"/>
              </a:cxn>
              <a:cxn ang="0">
                <a:pos x="75" y="207"/>
              </a:cxn>
              <a:cxn ang="0">
                <a:pos x="90" y="211"/>
              </a:cxn>
            </a:cxnLst>
            <a:rect l="0" t="0" r="r" b="b"/>
            <a:pathLst>
              <a:path w="181" h="248">
                <a:moveTo>
                  <a:pt x="90" y="247"/>
                </a:moveTo>
                <a:cubicBezTo>
                  <a:pt x="77" y="247"/>
                  <a:pt x="64" y="244"/>
                  <a:pt x="53" y="240"/>
                </a:cubicBezTo>
                <a:cubicBezTo>
                  <a:pt x="42" y="235"/>
                  <a:pt x="33" y="227"/>
                  <a:pt x="25" y="217"/>
                </a:cubicBezTo>
                <a:cubicBezTo>
                  <a:pt x="17" y="207"/>
                  <a:pt x="11" y="195"/>
                  <a:pt x="7" y="179"/>
                </a:cubicBezTo>
                <a:cubicBezTo>
                  <a:pt x="2" y="164"/>
                  <a:pt x="0" y="145"/>
                  <a:pt x="0" y="124"/>
                </a:cubicBezTo>
                <a:cubicBezTo>
                  <a:pt x="0" y="102"/>
                  <a:pt x="2" y="83"/>
                  <a:pt x="7" y="67"/>
                </a:cubicBezTo>
                <a:cubicBezTo>
                  <a:pt x="11" y="52"/>
                  <a:pt x="17" y="39"/>
                  <a:pt x="24" y="29"/>
                </a:cubicBezTo>
                <a:cubicBezTo>
                  <a:pt x="32" y="19"/>
                  <a:pt x="42" y="11"/>
                  <a:pt x="53" y="7"/>
                </a:cubicBezTo>
                <a:cubicBezTo>
                  <a:pt x="64" y="2"/>
                  <a:pt x="76" y="0"/>
                  <a:pt x="90" y="0"/>
                </a:cubicBezTo>
                <a:cubicBezTo>
                  <a:pt x="104" y="0"/>
                  <a:pt x="117" y="2"/>
                  <a:pt x="128" y="7"/>
                </a:cubicBezTo>
                <a:cubicBezTo>
                  <a:pt x="139" y="11"/>
                  <a:pt x="148" y="19"/>
                  <a:pt x="156" y="29"/>
                </a:cubicBezTo>
                <a:cubicBezTo>
                  <a:pt x="164" y="39"/>
                  <a:pt x="170" y="52"/>
                  <a:pt x="174" y="67"/>
                </a:cubicBezTo>
                <a:cubicBezTo>
                  <a:pt x="178" y="83"/>
                  <a:pt x="180" y="102"/>
                  <a:pt x="180" y="124"/>
                </a:cubicBezTo>
                <a:cubicBezTo>
                  <a:pt x="180" y="145"/>
                  <a:pt x="178" y="164"/>
                  <a:pt x="174" y="179"/>
                </a:cubicBezTo>
                <a:cubicBezTo>
                  <a:pt x="170" y="195"/>
                  <a:pt x="164" y="207"/>
                  <a:pt x="156" y="217"/>
                </a:cubicBezTo>
                <a:cubicBezTo>
                  <a:pt x="148" y="227"/>
                  <a:pt x="139" y="236"/>
                  <a:pt x="128" y="240"/>
                </a:cubicBezTo>
                <a:cubicBezTo>
                  <a:pt x="116" y="245"/>
                  <a:pt x="104" y="247"/>
                  <a:pt x="90" y="247"/>
                </a:cubicBezTo>
                <a:close/>
                <a:moveTo>
                  <a:pt x="90" y="211"/>
                </a:moveTo>
                <a:cubicBezTo>
                  <a:pt x="96" y="211"/>
                  <a:pt x="101" y="210"/>
                  <a:pt x="105" y="207"/>
                </a:cubicBezTo>
                <a:cubicBezTo>
                  <a:pt x="110" y="204"/>
                  <a:pt x="113" y="200"/>
                  <a:pt x="117" y="193"/>
                </a:cubicBezTo>
                <a:cubicBezTo>
                  <a:pt x="120" y="186"/>
                  <a:pt x="122" y="177"/>
                  <a:pt x="123" y="166"/>
                </a:cubicBezTo>
                <a:cubicBezTo>
                  <a:pt x="125" y="155"/>
                  <a:pt x="126" y="141"/>
                  <a:pt x="126" y="124"/>
                </a:cubicBezTo>
                <a:cubicBezTo>
                  <a:pt x="126" y="107"/>
                  <a:pt x="125" y="92"/>
                  <a:pt x="123" y="81"/>
                </a:cubicBezTo>
                <a:cubicBezTo>
                  <a:pt x="122" y="70"/>
                  <a:pt x="120" y="61"/>
                  <a:pt x="117" y="54"/>
                </a:cubicBezTo>
                <a:cubicBezTo>
                  <a:pt x="113" y="47"/>
                  <a:pt x="110" y="42"/>
                  <a:pt x="105" y="39"/>
                </a:cubicBezTo>
                <a:cubicBezTo>
                  <a:pt x="101" y="37"/>
                  <a:pt x="96" y="35"/>
                  <a:pt x="90" y="35"/>
                </a:cubicBezTo>
                <a:cubicBezTo>
                  <a:pt x="85" y="35"/>
                  <a:pt x="80" y="37"/>
                  <a:pt x="75" y="39"/>
                </a:cubicBezTo>
                <a:cubicBezTo>
                  <a:pt x="71" y="42"/>
                  <a:pt x="67" y="47"/>
                  <a:pt x="64" y="54"/>
                </a:cubicBezTo>
                <a:cubicBezTo>
                  <a:pt x="61" y="61"/>
                  <a:pt x="59" y="70"/>
                  <a:pt x="57" y="81"/>
                </a:cubicBezTo>
                <a:cubicBezTo>
                  <a:pt x="56" y="92"/>
                  <a:pt x="55" y="107"/>
                  <a:pt x="55" y="124"/>
                </a:cubicBezTo>
                <a:cubicBezTo>
                  <a:pt x="55" y="141"/>
                  <a:pt x="56" y="155"/>
                  <a:pt x="57" y="166"/>
                </a:cubicBezTo>
                <a:cubicBezTo>
                  <a:pt x="59" y="178"/>
                  <a:pt x="61" y="186"/>
                  <a:pt x="64" y="193"/>
                </a:cubicBezTo>
                <a:cubicBezTo>
                  <a:pt x="67" y="200"/>
                  <a:pt x="71" y="204"/>
                  <a:pt x="75" y="207"/>
                </a:cubicBezTo>
                <a:cubicBezTo>
                  <a:pt x="80" y="210"/>
                  <a:pt x="85" y="211"/>
                  <a:pt x="90" y="21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7" charset="0"/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endParaRPr lang="en-US">
              <a:solidFill>
                <a:srgbClr val="676767"/>
              </a:solidFill>
            </a:endParaRPr>
          </a:p>
        </p:txBody>
      </p:sp>
      <p:sp>
        <p:nvSpPr>
          <p:cNvPr id="636" name="Right Arrow 635"/>
          <p:cNvSpPr/>
          <p:nvPr/>
        </p:nvSpPr>
        <p:spPr>
          <a:xfrm rot="10800000" flipV="1">
            <a:off x="6254595" y="4506469"/>
            <a:ext cx="826691" cy="157426"/>
          </a:xfrm>
          <a:prstGeom prst="rightArrow">
            <a:avLst>
              <a:gd name="adj1" fmla="val 50000"/>
              <a:gd name="adj2" fmla="val 70598"/>
            </a:avLst>
          </a:prstGeom>
          <a:gradFill>
            <a:gsLst>
              <a:gs pos="0">
                <a:srgbClr val="4FCE6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7" name="Right Arrow 636"/>
          <p:cNvSpPr/>
          <p:nvPr/>
        </p:nvSpPr>
        <p:spPr>
          <a:xfrm rot="10800000" flipV="1">
            <a:off x="4212791" y="4506469"/>
            <a:ext cx="826691" cy="157426"/>
          </a:xfrm>
          <a:prstGeom prst="rightArrow">
            <a:avLst>
              <a:gd name="adj1" fmla="val 50000"/>
              <a:gd name="adj2" fmla="val 70598"/>
            </a:avLst>
          </a:prstGeom>
          <a:gradFill>
            <a:gsLst>
              <a:gs pos="0">
                <a:srgbClr val="4FCE6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8" name="Oval 637"/>
          <p:cNvSpPr/>
          <p:nvPr/>
        </p:nvSpPr>
        <p:spPr>
          <a:xfrm>
            <a:off x="953980" y="3544330"/>
            <a:ext cx="1179299" cy="1179299"/>
          </a:xfrm>
          <a:prstGeom prst="ellipse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perspectiveRelaxedModerately">
              <a:rot lat="17400000" lon="0" rev="0"/>
            </a:camera>
            <a:lightRig rig="soft" dir="t">
              <a:rot lat="0" lon="0" rev="20400000"/>
            </a:lightRig>
          </a:scene3d>
          <a:sp3d>
            <a:bevelT w="0" h="38100"/>
            <a:contourClr>
              <a:schemeClr val="accent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24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76767"/>
              </a:solidFill>
            </a:endParaRPr>
          </a:p>
        </p:txBody>
      </p:sp>
      <p:grpSp>
        <p:nvGrpSpPr>
          <p:cNvPr id="639" name="Group 638"/>
          <p:cNvGrpSpPr/>
          <p:nvPr/>
        </p:nvGrpSpPr>
        <p:grpSpPr>
          <a:xfrm>
            <a:off x="2979709" y="4422371"/>
            <a:ext cx="1261522" cy="286058"/>
            <a:chOff x="2934553" y="4218258"/>
            <a:chExt cx="1261522" cy="286058"/>
          </a:xfrm>
        </p:grpSpPr>
        <p:sp>
          <p:nvSpPr>
            <p:cNvPr id="640" name="TextBox 639"/>
            <p:cNvSpPr txBox="1"/>
            <p:nvPr/>
          </p:nvSpPr>
          <p:spPr>
            <a:xfrm>
              <a:off x="3157865" y="4218258"/>
              <a:ext cx="10382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3"/>
                  </a:solidFill>
                </a:rPr>
                <a:t>Processing</a:t>
              </a:r>
            </a:p>
          </p:txBody>
        </p:sp>
        <p:pic>
          <p:nvPicPr>
            <p:cNvPr id="641" name="Picture 6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4553" y="4229466"/>
              <a:ext cx="274850" cy="274850"/>
            </a:xfrm>
            <a:prstGeom prst="rect">
              <a:avLst/>
            </a:prstGeom>
          </p:spPr>
        </p:pic>
      </p:grpSp>
      <p:sp>
        <p:nvSpPr>
          <p:cNvPr id="642" name="Oval 641"/>
          <p:cNvSpPr/>
          <p:nvPr/>
        </p:nvSpPr>
        <p:spPr>
          <a:xfrm>
            <a:off x="7016677" y="3544330"/>
            <a:ext cx="1179299" cy="1179299"/>
          </a:xfrm>
          <a:prstGeom prst="ellipse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perspectiveRelaxedModerately">
              <a:rot lat="17400000" lon="0" rev="0"/>
            </a:camera>
            <a:lightRig rig="soft" dir="t">
              <a:rot lat="0" lon="0" rev="20400000"/>
            </a:lightRig>
          </a:scene3d>
          <a:sp3d>
            <a:bevelT w="0" h="38100"/>
            <a:contourClr>
              <a:schemeClr val="accent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24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643" name="Oval 642"/>
          <p:cNvSpPr/>
          <p:nvPr/>
        </p:nvSpPr>
        <p:spPr>
          <a:xfrm>
            <a:off x="4995778" y="3544330"/>
            <a:ext cx="1179299" cy="1179299"/>
          </a:xfrm>
          <a:prstGeom prst="ellipse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perspectiveRelaxedModerately">
              <a:rot lat="17400000" lon="0" rev="0"/>
            </a:camera>
            <a:lightRig rig="soft" dir="t">
              <a:rot lat="0" lon="0" rev="20400000"/>
            </a:lightRig>
          </a:scene3d>
          <a:sp3d>
            <a:bevelT w="0" h="38100"/>
            <a:contourClr>
              <a:schemeClr val="accent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24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76767"/>
              </a:solidFill>
            </a:endParaRPr>
          </a:p>
        </p:txBody>
      </p:sp>
      <p:pic>
        <p:nvPicPr>
          <p:cNvPr id="644" name="Picture 6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7935" y="3785369"/>
            <a:ext cx="493728" cy="493726"/>
          </a:xfrm>
          <a:prstGeom prst="rect">
            <a:avLst/>
          </a:prstGeom>
        </p:spPr>
      </p:pic>
      <p:sp>
        <p:nvSpPr>
          <p:cNvPr id="645" name="Oval 644"/>
          <p:cNvSpPr/>
          <p:nvPr/>
        </p:nvSpPr>
        <p:spPr>
          <a:xfrm>
            <a:off x="2974879" y="3544330"/>
            <a:ext cx="1179299" cy="1179299"/>
          </a:xfrm>
          <a:prstGeom prst="ellipse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perspectiveRelaxedModerately">
              <a:rot lat="17400000" lon="0" rev="0"/>
            </a:camera>
            <a:lightRig rig="soft" dir="t">
              <a:rot lat="0" lon="0" rev="20400000"/>
            </a:lightRig>
          </a:scene3d>
          <a:sp3d>
            <a:bevelT w="0" h="38100"/>
            <a:contourClr>
              <a:schemeClr val="accent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24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76767"/>
              </a:solidFill>
            </a:endParaRPr>
          </a:p>
        </p:txBody>
      </p:sp>
      <p:pic>
        <p:nvPicPr>
          <p:cNvPr id="646" name="Picture 64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6298" y="3808953"/>
            <a:ext cx="771984" cy="610242"/>
          </a:xfrm>
          <a:prstGeom prst="rect">
            <a:avLst/>
          </a:prstGeom>
        </p:spPr>
      </p:pic>
      <p:pic>
        <p:nvPicPr>
          <p:cNvPr id="647" name="Picture 6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5527" y="3779138"/>
            <a:ext cx="488104" cy="488104"/>
          </a:xfrm>
          <a:prstGeom prst="rect">
            <a:avLst/>
          </a:prstGeom>
        </p:spPr>
      </p:pic>
      <p:grpSp>
        <p:nvGrpSpPr>
          <p:cNvPr id="648" name="Group 647"/>
          <p:cNvGrpSpPr/>
          <p:nvPr/>
        </p:nvGrpSpPr>
        <p:grpSpPr>
          <a:xfrm>
            <a:off x="7095684" y="3677625"/>
            <a:ext cx="1004360" cy="643908"/>
            <a:chOff x="6805011" y="1480146"/>
            <a:chExt cx="1382570" cy="886386"/>
          </a:xfrm>
        </p:grpSpPr>
        <p:pic>
          <p:nvPicPr>
            <p:cNvPr id="649" name="Picture 6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5011" y="1480146"/>
              <a:ext cx="1382570" cy="755356"/>
            </a:xfrm>
            <a:prstGeom prst="rect">
              <a:avLst/>
            </a:prstGeom>
          </p:spPr>
        </p:pic>
        <p:pic>
          <p:nvPicPr>
            <p:cNvPr id="650" name="Picture 6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2776" y="1677965"/>
              <a:ext cx="688568" cy="688567"/>
            </a:xfrm>
            <a:prstGeom prst="rect">
              <a:avLst/>
            </a:prstGeom>
          </p:spPr>
        </p:pic>
      </p:grpSp>
      <p:grpSp>
        <p:nvGrpSpPr>
          <p:cNvPr id="651" name="Group 650"/>
          <p:cNvGrpSpPr/>
          <p:nvPr/>
        </p:nvGrpSpPr>
        <p:grpSpPr>
          <a:xfrm>
            <a:off x="4961547" y="4422371"/>
            <a:ext cx="1261522" cy="286058"/>
            <a:chOff x="2934553" y="4218258"/>
            <a:chExt cx="1261522" cy="286058"/>
          </a:xfrm>
        </p:grpSpPr>
        <p:sp>
          <p:nvSpPr>
            <p:cNvPr id="652" name="TextBox 651"/>
            <p:cNvSpPr txBox="1"/>
            <p:nvPr/>
          </p:nvSpPr>
          <p:spPr>
            <a:xfrm>
              <a:off x="3157865" y="4218258"/>
              <a:ext cx="10382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3"/>
                  </a:solidFill>
                </a:rPr>
                <a:t>Processing</a:t>
              </a:r>
            </a:p>
          </p:txBody>
        </p:sp>
        <p:pic>
          <p:nvPicPr>
            <p:cNvPr id="653" name="Picture 6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4553" y="4229466"/>
              <a:ext cx="274850" cy="274850"/>
            </a:xfrm>
            <a:prstGeom prst="rect">
              <a:avLst/>
            </a:prstGeom>
          </p:spPr>
        </p:pic>
      </p:grpSp>
      <p:grpSp>
        <p:nvGrpSpPr>
          <p:cNvPr id="654" name="Group 653"/>
          <p:cNvGrpSpPr/>
          <p:nvPr/>
        </p:nvGrpSpPr>
        <p:grpSpPr>
          <a:xfrm>
            <a:off x="7016677" y="4422371"/>
            <a:ext cx="1261522" cy="286058"/>
            <a:chOff x="2934553" y="4218258"/>
            <a:chExt cx="1261522" cy="286058"/>
          </a:xfrm>
        </p:grpSpPr>
        <p:sp>
          <p:nvSpPr>
            <p:cNvPr id="655" name="TextBox 654"/>
            <p:cNvSpPr txBox="1"/>
            <p:nvPr/>
          </p:nvSpPr>
          <p:spPr>
            <a:xfrm>
              <a:off x="3157865" y="4218258"/>
              <a:ext cx="10382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3"/>
                  </a:solidFill>
                </a:rPr>
                <a:t>Processing</a:t>
              </a:r>
            </a:p>
          </p:txBody>
        </p:sp>
        <p:pic>
          <p:nvPicPr>
            <p:cNvPr id="656" name="Picture 6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4553" y="4229466"/>
              <a:ext cx="274850" cy="274850"/>
            </a:xfrm>
            <a:prstGeom prst="rect">
              <a:avLst/>
            </a:prstGeom>
          </p:spPr>
        </p:pic>
      </p:grpSp>
      <p:sp>
        <p:nvSpPr>
          <p:cNvPr id="657" name="TextBox 656"/>
          <p:cNvSpPr txBox="1"/>
          <p:nvPr/>
        </p:nvSpPr>
        <p:spPr>
          <a:xfrm>
            <a:off x="2138903" y="3660192"/>
            <a:ext cx="783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658" name="TextBox 657"/>
          <p:cNvSpPr txBox="1"/>
          <p:nvPr/>
        </p:nvSpPr>
        <p:spPr>
          <a:xfrm>
            <a:off x="4171256" y="3660192"/>
            <a:ext cx="783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6181665" y="3660192"/>
            <a:ext cx="783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660" name="Title 1"/>
          <p:cNvSpPr txBox="1">
            <a:spLocks/>
          </p:cNvSpPr>
          <p:nvPr/>
        </p:nvSpPr>
        <p:spPr bwMode="auto">
          <a:xfrm>
            <a:off x="2847778" y="2777427"/>
            <a:ext cx="3448445" cy="58935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>
            <a:lvl1pPr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kern="1200" dirty="0">
                <a:solidFill>
                  <a:srgbClr val="676767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143"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286"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429"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572" algn="l" defTabSz="684127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sz="1600" b="1" dirty="0">
                <a:solidFill>
                  <a:schemeClr val="tx1"/>
                </a:solidFill>
              </a:rPr>
              <a:t>Taking Processing to the Data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endParaRPr sz="1200" dirty="0">
              <a:solidFill>
                <a:schemeClr val="tx1"/>
              </a:solidFill>
            </a:endParaRPr>
          </a:p>
        </p:txBody>
      </p:sp>
      <p:cxnSp>
        <p:nvCxnSpPr>
          <p:cNvPr id="661" name="Straight Connector 660"/>
          <p:cNvCxnSpPr/>
          <p:nvPr/>
        </p:nvCxnSpPr>
        <p:spPr>
          <a:xfrm flipH="1">
            <a:off x="657445" y="2725247"/>
            <a:ext cx="7829111" cy="0"/>
          </a:xfrm>
          <a:prstGeom prst="line">
            <a:avLst/>
          </a:prstGeom>
          <a:ln w="12700" cmpd="sng">
            <a:solidFill>
              <a:schemeClr val="tx1">
                <a:alpha val="16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3" name="Rectangle 662"/>
          <p:cNvSpPr/>
          <p:nvPr/>
        </p:nvSpPr>
        <p:spPr>
          <a:xfrm>
            <a:off x="7385372" y="408489"/>
            <a:ext cx="147822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IoT </a:t>
            </a:r>
            <a:br>
              <a:rPr lang="en-US" sz="1400" b="1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Computing </a:t>
            </a:r>
            <a:br>
              <a:rPr lang="en-US" sz="1400" b="1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is a New Computing Paradigm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01646" y="128337"/>
            <a:ext cx="1659731" cy="1659726"/>
            <a:chOff x="7301646" y="128337"/>
            <a:chExt cx="1659731" cy="1659726"/>
          </a:xfrm>
        </p:grpSpPr>
        <p:sp>
          <p:nvSpPr>
            <p:cNvPr id="662" name="Oval 661"/>
            <p:cNvSpPr/>
            <p:nvPr/>
          </p:nvSpPr>
          <p:spPr>
            <a:xfrm>
              <a:off x="7354750" y="179699"/>
              <a:ext cx="1552866" cy="1552866"/>
            </a:xfrm>
            <a:prstGeom prst="ellipse">
              <a:avLst/>
            </a:prstGeom>
            <a:gradFill flip="none" rotWithShape="1">
              <a:gsLst>
                <a:gs pos="100000">
                  <a:srgbClr val="C09121"/>
                </a:gs>
                <a:gs pos="25000">
                  <a:srgbClr val="F7B32E"/>
                </a:gs>
              </a:gsLst>
              <a:lin ang="5400000" scaled="0"/>
              <a:tileRect/>
            </a:gradFill>
            <a:ln w="101600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grpSp>
          <p:nvGrpSpPr>
            <p:cNvPr id="664" name="Group 663"/>
            <p:cNvGrpSpPr/>
            <p:nvPr/>
          </p:nvGrpSpPr>
          <p:grpSpPr>
            <a:xfrm>
              <a:off x="7301646" y="128337"/>
              <a:ext cx="1659731" cy="1659726"/>
              <a:chOff x="6724715" y="401338"/>
              <a:chExt cx="2162304" cy="2162298"/>
            </a:xfrm>
          </p:grpSpPr>
          <p:sp>
            <p:nvSpPr>
              <p:cNvPr id="665" name="Oval 664"/>
              <p:cNvSpPr/>
              <p:nvPr/>
            </p:nvSpPr>
            <p:spPr>
              <a:xfrm>
                <a:off x="6724715" y="401338"/>
                <a:ext cx="2162304" cy="2162298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  <a:tileRect/>
              </a:gradFill>
              <a:ln w="101600">
                <a:noFill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rtlCol="0" anchor="ctr"/>
              <a:lstStyle/>
              <a:p>
                <a:pPr algn="ctr"/>
                <a:endParaRPr lang="en-US" dirty="0">
                  <a:solidFill>
                    <a:srgbClr val="676767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66" name="Oval 665"/>
              <p:cNvSpPr/>
              <p:nvPr/>
            </p:nvSpPr>
            <p:spPr>
              <a:xfrm>
                <a:off x="6793899" y="468253"/>
                <a:ext cx="2023080" cy="202308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C09121"/>
                  </a:gs>
                  <a:gs pos="25000">
                    <a:srgbClr val="F7B32E"/>
                  </a:gs>
                </a:gsLst>
                <a:lin ang="5400000" scaled="0"/>
                <a:tileRect/>
              </a:gradFill>
              <a:ln w="101600">
                <a:noFill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6833793" y="766321"/>
                <a:ext cx="1925842" cy="1383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</a:rPr>
                  <a:t>IoT </a:t>
                </a:r>
                <a:br>
                  <a:rPr lang="en-US" sz="1400" b="1" dirty="0">
                    <a:solidFill>
                      <a:schemeClr val="bg1"/>
                    </a:solidFill>
                  </a:rPr>
                </a:br>
                <a:r>
                  <a:rPr lang="en-US" sz="1400" b="1" dirty="0">
                    <a:solidFill>
                      <a:schemeClr val="bg1"/>
                    </a:solidFill>
                  </a:rPr>
                  <a:t>Computing </a:t>
                </a:r>
                <a:br>
                  <a:rPr lang="en-US" sz="1400" b="1" dirty="0">
                    <a:solidFill>
                      <a:schemeClr val="bg1"/>
                    </a:solidFill>
                  </a:rPr>
                </a:br>
                <a:r>
                  <a:rPr lang="en-US" sz="1400" b="1" dirty="0">
                    <a:solidFill>
                      <a:schemeClr val="bg1"/>
                    </a:solidFill>
                  </a:rPr>
                  <a:t>is a New Computing Paradigm</a:t>
                </a:r>
              </a:p>
            </p:txBody>
          </p:sp>
        </p:grpSp>
      </p:grpSp>
      <p:sp>
        <p:nvSpPr>
          <p:cNvPr id="668" name="Title 1"/>
          <p:cNvSpPr>
            <a:spLocks noGrp="1"/>
          </p:cNvSpPr>
          <p:nvPr>
            <p:ph type="title"/>
          </p:nvPr>
        </p:nvSpPr>
        <p:spPr>
          <a:xfrm>
            <a:off x="437766" y="176216"/>
            <a:ext cx="8345488" cy="731837"/>
          </a:xfrm>
        </p:spPr>
        <p:txBody>
          <a:bodyPr/>
          <a:lstStyle/>
          <a:p>
            <a:r>
              <a:rPr lang="en-US" dirty="0" smtClean="0"/>
              <a:t>Solution - </a:t>
            </a:r>
            <a:r>
              <a:rPr lang="en-US" dirty="0" err="1" smtClean="0"/>
              <a:t>IoT</a:t>
            </a:r>
            <a:r>
              <a:rPr lang="en-US" dirty="0" smtClean="0"/>
              <a:t> Smart Edge </a:t>
            </a:r>
            <a:endParaRPr lang="en-US" dirty="0"/>
          </a:p>
        </p:txBody>
      </p:sp>
      <p:sp>
        <p:nvSpPr>
          <p:cNvPr id="669" name="Slide Number Placeholder 5"/>
          <p:cNvSpPr txBox="1">
            <a:spLocks/>
          </p:cNvSpPr>
          <p:nvPr/>
        </p:nvSpPr>
        <p:spPr>
          <a:xfrm>
            <a:off x="8485334" y="4933114"/>
            <a:ext cx="359666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" dirty="0">
                <a:solidFill>
                  <a:srgbClr val="000000"/>
                </a:solidFill>
              </a:rPr>
              <a:t>18</a:t>
            </a:r>
            <a:endParaRPr lang="en-AU" sz="600" dirty="0">
              <a:solidFill>
                <a:srgbClr val="000000"/>
              </a:solidFill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1741677" y="1415293"/>
            <a:ext cx="1179299" cy="1179299"/>
          </a:xfrm>
          <a:prstGeom prst="ellipse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perspectiveRelaxedModerately">
              <a:rot lat="17400000" lon="0" rev="0"/>
            </a:camera>
            <a:lightRig rig="soft" dir="t">
              <a:rot lat="0" lon="0" rev="20400000"/>
            </a:lightRig>
          </a:scene3d>
          <a:sp3d>
            <a:bevelT w="0" h="38100"/>
            <a:contourClr>
              <a:schemeClr val="accent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24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76767"/>
              </a:solidFill>
            </a:endParaRPr>
          </a:p>
        </p:txBody>
      </p:sp>
      <p:pic>
        <p:nvPicPr>
          <p:cNvPr id="675" name="Picture 6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36" y="1611900"/>
            <a:ext cx="488104" cy="48810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223420" y="1607290"/>
            <a:ext cx="705482" cy="589634"/>
            <a:chOff x="2933700" y="787400"/>
            <a:chExt cx="5511800" cy="45720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3700" y="787400"/>
              <a:ext cx="3263900" cy="355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1600" y="787400"/>
              <a:ext cx="3263900" cy="3556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4743" y="1354847"/>
              <a:ext cx="3675607" cy="400455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222739" y="1373815"/>
            <a:ext cx="1264505" cy="1179299"/>
            <a:chOff x="6204232" y="1329044"/>
            <a:chExt cx="1264505" cy="1179299"/>
          </a:xfrm>
        </p:grpSpPr>
        <p:sp>
          <p:nvSpPr>
            <p:cNvPr id="21" name="Oval 20"/>
            <p:cNvSpPr/>
            <p:nvPr/>
          </p:nvSpPr>
          <p:spPr>
            <a:xfrm>
              <a:off x="6259404" y="1329044"/>
              <a:ext cx="1179299" cy="1179299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16200000" scaled="0"/>
            </a:gradFill>
            <a:ln>
              <a:noFill/>
            </a:ln>
            <a:effectLst/>
            <a:scene3d>
              <a:camera prst="perspectiveRelaxedModerately">
                <a:rot lat="17400000" lon="0" rev="0"/>
              </a:camera>
              <a:lightRig rig="soft" dir="t">
                <a:rot lat="0" lon="0" rev="20400000"/>
              </a:lightRig>
            </a:scene3d>
            <a:sp3d>
              <a:bevelT w="0" h="38100"/>
              <a:contourClr>
                <a:schemeClr val="accent5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24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676767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204232" y="1403189"/>
              <a:ext cx="1264505" cy="722501"/>
              <a:chOff x="6204232" y="1403189"/>
              <a:chExt cx="1264505" cy="722501"/>
            </a:xfrm>
          </p:grpSpPr>
          <p:pic>
            <p:nvPicPr>
              <p:cNvPr id="672" name="Picture 67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18884" y="1403189"/>
                <a:ext cx="1004360" cy="548722"/>
              </a:xfrm>
              <a:prstGeom prst="rect">
                <a:avLst/>
              </a:prstGeom>
            </p:spPr>
          </p:pic>
          <p:pic>
            <p:nvPicPr>
              <p:cNvPr id="673" name="Picture 67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68531" y="1625486"/>
                <a:ext cx="500206" cy="500204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04232" y="1414876"/>
                <a:ext cx="591026" cy="59102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58420" y="1682167"/>
                <a:ext cx="620944" cy="430206"/>
              </a:xfrm>
              <a:prstGeom prst="rect">
                <a:avLst/>
              </a:prstGeom>
            </p:spPr>
          </p:pic>
        </p:grpSp>
      </p:grpSp>
      <p:sp>
        <p:nvSpPr>
          <p:cNvPr id="676" name="TextBox 675"/>
          <p:cNvSpPr txBox="1"/>
          <p:nvPr/>
        </p:nvSpPr>
        <p:spPr>
          <a:xfrm>
            <a:off x="6244401" y="1077639"/>
            <a:ext cx="1038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Cloud</a:t>
            </a:r>
            <a:endParaRPr lang="en-US" sz="1200" b="1" dirty="0"/>
          </a:p>
        </p:txBody>
      </p:sp>
      <p:sp>
        <p:nvSpPr>
          <p:cNvPr id="677" name="TextBox 676"/>
          <p:cNvSpPr txBox="1"/>
          <p:nvPr/>
        </p:nvSpPr>
        <p:spPr>
          <a:xfrm>
            <a:off x="1494696" y="1159973"/>
            <a:ext cx="157351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dirty="0"/>
              <a:t>IoT Device</a:t>
            </a:r>
          </a:p>
        </p:txBody>
      </p:sp>
    </p:spTree>
    <p:extLst>
      <p:ext uri="{BB962C8B-B14F-4D97-AF65-F5344CB8AC3E}">
        <p14:creationId xmlns:p14="http://schemas.microsoft.com/office/powerpoint/2010/main" val="3790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/>
      <p:bldP spid="535" grpId="0"/>
      <p:bldP spid="536" grpId="0"/>
      <p:bldP spid="537" grpId="0"/>
      <p:bldP spid="538" grpId="0" animBg="1"/>
      <p:bldP spid="636" grpId="0" animBg="1"/>
      <p:bldP spid="637" grpId="0" animBg="1"/>
      <p:bldP spid="638" grpId="0" animBg="1"/>
      <p:bldP spid="642" grpId="0" animBg="1"/>
      <p:bldP spid="643" grpId="0" animBg="1"/>
      <p:bldP spid="645" grpId="0" animBg="1"/>
      <p:bldP spid="657" grpId="0"/>
      <p:bldP spid="658" grpId="0"/>
      <p:bldP spid="659" grpId="0"/>
      <p:bldP spid="6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557" y="1021287"/>
            <a:ext cx="7598042" cy="2569946"/>
          </a:xfrm>
        </p:spPr>
        <p:txBody>
          <a:bodyPr/>
          <a:lstStyle/>
          <a:p>
            <a:pPr marL="571500" indent="-571500">
              <a:buFont typeface="Wingdings" charset="2"/>
              <a:buChar char="v"/>
            </a:pPr>
            <a:r>
              <a:rPr lang="en-US" sz="4000" dirty="0" smtClean="0"/>
              <a:t>Today we will Program the </a:t>
            </a:r>
            <a:r>
              <a:rPr lang="en-US" sz="4000" dirty="0" err="1" smtClean="0"/>
              <a:t>IoT</a:t>
            </a:r>
            <a:r>
              <a:rPr lang="en-US" sz="4000" dirty="0" smtClean="0"/>
              <a:t> devices to perform some Edge Compute.</a:t>
            </a:r>
            <a:br>
              <a:rPr lang="en-US" sz="4000" dirty="0" smtClean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0817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800" dirty="0" smtClean="0">
                <a:ea typeface="ＭＳ Ｐゴシック" pitchFamily="34" charset="-128"/>
                <a:cs typeface="CiscoSans" pitchFamily="34" charset="0"/>
              </a:rPr>
              <a:t>Beginner Level</a:t>
            </a:r>
            <a:r>
              <a:rPr lang="en-US" altLang="en-US" sz="2800" dirty="0">
                <a:ea typeface="ＭＳ Ｐゴシック" pitchFamily="34" charset="-128"/>
                <a:cs typeface="CiscoSans" pitchFamily="34" charset="0"/>
              </a:rPr>
              <a:t/>
            </a:r>
            <a:br>
              <a:rPr lang="en-US" altLang="en-US" sz="2800" dirty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sz="6000" dirty="0">
                <a:ea typeface="ＭＳ Ｐゴシック" pitchFamily="34" charset="-128"/>
                <a:cs typeface="CiscoSans" pitchFamily="34" charset="0"/>
              </a:rPr>
              <a:t>Build with </a:t>
            </a:r>
            <a:r>
              <a:rPr lang="en-US" altLang="en-US" sz="6000" dirty="0" err="1">
                <a:ea typeface="ＭＳ Ｐゴシック" pitchFamily="34" charset="-128"/>
                <a:cs typeface="CiscoSans" pitchFamily="34" charset="0"/>
              </a:rPr>
              <a:t>IoT</a:t>
            </a:r>
            <a:endParaRPr altLang="en-US" sz="2800" dirty="0" smtClean="0">
              <a:ea typeface="ＭＳ Ｐゴシック" pitchFamily="34" charset="-128"/>
              <a:cs typeface="Cisco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6216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8D74D03-7026-334E-8F0C-B9C84486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62" y="1268080"/>
            <a:ext cx="3615069" cy="36150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6056" y="141896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/>
              <a:t>Today we will hack some code on to the Photon Board and push this data to the internet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40557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37766" y="1323276"/>
            <a:ext cx="67516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Photon is an amazing piece of low cost gear with built in </a:t>
            </a:r>
            <a:r>
              <a:rPr lang="en-US" sz="2800" dirty="0" err="1"/>
              <a:t>Wifi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dirty="0"/>
              <a:t>Think of it like a turbo charged Arduino.</a:t>
            </a:r>
          </a:p>
        </p:txBody>
      </p:sp>
    </p:spTree>
    <p:extLst>
      <p:ext uri="{BB962C8B-B14F-4D97-AF65-F5344CB8AC3E}">
        <p14:creationId xmlns:p14="http://schemas.microsoft.com/office/powerpoint/2010/main" val="14282785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Step1) Login to </a:t>
            </a:r>
            <a:r>
              <a:rPr lang="en-US" sz="2400" dirty="0" err="1" smtClean="0"/>
              <a:t>particle.io</a:t>
            </a: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smtClean="0"/>
              <a:t>Step 2) Navigate to Web IDE</a:t>
            </a:r>
          </a:p>
          <a:p>
            <a:r>
              <a:rPr lang="en-US" sz="2000" dirty="0" smtClean="0"/>
              <a:t>“For Developers” &gt; “Web IDE”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Username: </a:t>
            </a:r>
            <a:r>
              <a:rPr lang="en-US" dirty="0" smtClean="0">
                <a:solidFill>
                  <a:schemeClr val="accent1"/>
                </a:solidFill>
              </a:rPr>
              <a:t>ciscoiot2018+&lt;Pod&gt;@</a:t>
            </a:r>
            <a:r>
              <a:rPr lang="en-US" dirty="0" err="1" smtClean="0">
                <a:solidFill>
                  <a:schemeClr val="accent1"/>
                </a:solidFill>
              </a:rPr>
              <a:t>gmail.com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Password: </a:t>
            </a:r>
            <a:r>
              <a:rPr lang="en-US" sz="1600" dirty="0" smtClean="0"/>
              <a:t>Cisco123/  </a:t>
            </a:r>
            <a:r>
              <a:rPr lang="en-US" sz="1600" dirty="0" smtClean="0">
                <a:solidFill>
                  <a:schemeClr val="accent1"/>
                </a:solidFill>
              </a:rPr>
              <a:t>Jeffcon2018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0" y="2956956"/>
            <a:ext cx="3373769" cy="21865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681351" y="3044310"/>
            <a:ext cx="673684" cy="68876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64" y="1239351"/>
            <a:ext cx="3963607" cy="2493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687399" y="1347788"/>
            <a:ext cx="470949" cy="282045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12809" y="3684154"/>
            <a:ext cx="77517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Login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57448" y="4161611"/>
            <a:ext cx="120512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Wed 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8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Breadboards work</a:t>
            </a: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rcRect t="9823" b="9823"/>
          <a:stretch>
            <a:fillRect/>
          </a:stretch>
        </p:blipFill>
        <p:spPr>
          <a:xfrm>
            <a:off x="1070344" y="1156651"/>
            <a:ext cx="6904074" cy="37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01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rcRect t="2050" b="2050"/>
          <a:stretch>
            <a:fillRect/>
          </a:stretch>
        </p:blipFill>
        <p:spPr>
          <a:xfrm>
            <a:off x="437766" y="258726"/>
            <a:ext cx="822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537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rcRect t="9722" b="9722"/>
          <a:stretch>
            <a:fillRect/>
          </a:stretch>
        </p:blipFill>
        <p:spPr>
          <a:xfrm>
            <a:off x="437766" y="216196"/>
            <a:ext cx="822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350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rcRect t="9823" b="9823"/>
          <a:stretch>
            <a:fillRect/>
          </a:stretch>
        </p:blipFill>
        <p:spPr>
          <a:xfrm>
            <a:off x="553654" y="216195"/>
            <a:ext cx="822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69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Spark is now </a:t>
            </a:r>
            <a:r>
              <a:rPr lang="en-US" dirty="0" err="1" smtClean="0"/>
              <a:t>WebEX</a:t>
            </a:r>
            <a:r>
              <a:rPr lang="en-US" dirty="0" smtClean="0"/>
              <a:t> Teams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89" y="1073150"/>
            <a:ext cx="4844041" cy="21370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0277" y="3619582"/>
            <a:ext cx="8396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www.webex.com/products/teams/index.html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Webex</a:t>
            </a:r>
            <a:r>
              <a:rPr lang="en-US" dirty="0" smtClean="0"/>
              <a:t> </a:t>
            </a:r>
            <a:r>
              <a:rPr lang="en-US" dirty="0"/>
              <a:t>for developers is here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developer.webex.com/blog/blog-details-9738.html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329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rcRect t="9621" b="9621"/>
          <a:stretch>
            <a:fillRect/>
          </a:stretch>
        </p:blipFill>
        <p:spPr>
          <a:xfrm>
            <a:off x="437766" y="216195"/>
            <a:ext cx="822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748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F2774B-018C-C447-AD91-3E04889F60F5}"/>
              </a:ext>
            </a:extLst>
          </p:cNvPr>
          <p:cNvSpPr txBox="1">
            <a:spLocks/>
          </p:cNvSpPr>
          <p:nvPr/>
        </p:nvSpPr>
        <p:spPr>
          <a:xfrm>
            <a:off x="495710" y="1226288"/>
            <a:ext cx="4198564" cy="27290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Light Emitting Diode’s</a:t>
            </a:r>
          </a:p>
          <a:p>
            <a:r>
              <a:rPr lang="en-US" sz="2400" dirty="0" smtClean="0"/>
              <a:t>They run at ~2V. </a:t>
            </a:r>
          </a:p>
          <a:p>
            <a:r>
              <a:rPr lang="en-US" sz="2400" dirty="0" smtClean="0"/>
              <a:t>Use a resistor because the Photon is 3.3V. 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F3C433D-7DF1-FD4C-9409-D1D6B5AE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274" y="1226288"/>
            <a:ext cx="3864935" cy="274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335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Blink</a:t>
            </a:r>
            <a:endParaRPr lang="en-US" dirty="0"/>
          </a:p>
        </p:txBody>
      </p:sp>
      <p:pic>
        <p:nvPicPr>
          <p:cNvPr id="3" name="Picture 2" descr="exp_01_blue_led.png">
            <a:extLst>
              <a:ext uri="{FF2B5EF4-FFF2-40B4-BE49-F238E27FC236}">
                <a16:creationId xmlns="" xmlns:a16="http://schemas.microsoft.com/office/drawing/2014/main" id="{2A55339D-EAA8-3A4C-B165-27F59ED20E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502" y="1073150"/>
            <a:ext cx="6096000" cy="40024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6450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Blink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B02809-E4D0-3C4F-889F-1A338F969059}"/>
              </a:ext>
            </a:extLst>
          </p:cNvPr>
          <p:cNvSpPr txBox="1">
            <a:spLocks/>
          </p:cNvSpPr>
          <p:nvPr/>
        </p:nvSpPr>
        <p:spPr>
          <a:xfrm>
            <a:off x="437766" y="1073150"/>
            <a:ext cx="3645136" cy="3041650"/>
          </a:xfrm>
          <a:prstGeom prst="rect">
            <a:avLst/>
          </a:prstGeom>
        </p:spPr>
        <p:txBody>
          <a:bodyPr>
            <a:noAutofit/>
          </a:bodyPr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Font typeface="Arial" charset="0"/>
              <a:buNone/>
            </a:pPr>
            <a:r>
              <a:rPr lang="en-US" sz="1400" b="1" dirty="0" err="1" smtClean="0"/>
              <a:t>int</a:t>
            </a:r>
            <a:r>
              <a:rPr lang="en-US" sz="1400" dirty="0" smtClean="0"/>
              <a:t> led </a:t>
            </a:r>
            <a:r>
              <a:rPr lang="en-US" sz="1400" b="1" dirty="0" smtClean="0"/>
              <a:t>=</a:t>
            </a:r>
            <a:r>
              <a:rPr lang="en-US" sz="1400" dirty="0" smtClean="0"/>
              <a:t> D0; // LED is connected to D0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 smtClean="0"/>
              <a:t> 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 smtClean="0"/>
              <a:t>// This routine runs only once upon reset</a:t>
            </a:r>
          </a:p>
          <a:p>
            <a:pPr marL="0" indent="0" latinLnBrk="1">
              <a:buFont typeface="Arial" charset="0"/>
              <a:buNone/>
            </a:pPr>
            <a:r>
              <a:rPr lang="en-US" sz="1400" b="1" dirty="0" smtClean="0"/>
              <a:t>void</a:t>
            </a:r>
            <a:r>
              <a:rPr lang="en-US" sz="1400" dirty="0" smtClean="0"/>
              <a:t> setup()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 smtClean="0"/>
              <a:t>{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 smtClean="0"/>
              <a:t>  </a:t>
            </a:r>
            <a:r>
              <a:rPr lang="en-US" sz="1400" dirty="0" err="1" smtClean="0"/>
              <a:t>pinMode</a:t>
            </a:r>
            <a:r>
              <a:rPr lang="en-US" sz="1400" dirty="0" smtClean="0"/>
              <a:t>(led, OUTPUT); // Initialize D0 pin as output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 smtClean="0"/>
              <a:t>}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 smtClean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635794" y="1073151"/>
            <a:ext cx="44018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1">
              <a:buFont typeface="Arial" charset="0"/>
              <a:buNone/>
            </a:pPr>
            <a:r>
              <a:rPr lang="en-US" sz="1400" dirty="0"/>
              <a:t>// This routine loops forever</a:t>
            </a:r>
          </a:p>
          <a:p>
            <a:pPr marL="0" indent="0" latinLnBrk="1">
              <a:buFont typeface="Arial" charset="0"/>
              <a:buNone/>
            </a:pPr>
            <a:r>
              <a:rPr lang="en-US" sz="1400" b="1" dirty="0"/>
              <a:t>void</a:t>
            </a:r>
            <a:r>
              <a:rPr lang="en-US" sz="1400" dirty="0"/>
              <a:t> loop()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/>
              <a:t>{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/>
              <a:t>  </a:t>
            </a:r>
            <a:r>
              <a:rPr lang="en-US" sz="1400" dirty="0" err="1"/>
              <a:t>digitalWrite</a:t>
            </a:r>
            <a:r>
              <a:rPr lang="en-US" sz="1400" dirty="0"/>
              <a:t>(led, HIGH);  // Turn ON the LED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/>
              <a:t>  delay(1000);              // Wait for 1000mS = 1 second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/>
              <a:t>  </a:t>
            </a:r>
            <a:r>
              <a:rPr lang="en-US" sz="1400" dirty="0" err="1"/>
              <a:t>digitalWrite</a:t>
            </a:r>
            <a:r>
              <a:rPr lang="en-US" sz="1400" dirty="0"/>
              <a:t>(led, LOW);   // Turn OFF the LED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/>
              <a:t>  delay(1000);              // Wait for 1 second</a:t>
            </a:r>
          </a:p>
          <a:p>
            <a:pPr marL="0" indent="0" latinLnBrk="1">
              <a:buFont typeface="Arial" charset="0"/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179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&amp; Humidity</a:t>
            </a:r>
            <a:endParaRPr lang="en-US" dirty="0"/>
          </a:p>
        </p:txBody>
      </p:sp>
      <p:pic>
        <p:nvPicPr>
          <p:cNvPr id="3" name="Picture 2" descr="environment-monitor-fritzing_bb.png">
            <a:extLst>
              <a:ext uri="{FF2B5EF4-FFF2-40B4-BE49-F238E27FC236}">
                <a16:creationId xmlns="" xmlns:a16="http://schemas.microsoft.com/office/drawing/2014/main" id="{D35709FA-34D6-5D4D-AD96-D769032C20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40" y="1222744"/>
            <a:ext cx="5721977" cy="39207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966484" y="3774558"/>
            <a:ext cx="2147776" cy="10951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6596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Have fun, but don’t break them.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350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your code and compiling in Particle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0" y="1298298"/>
            <a:ext cx="9144000" cy="37677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348616" y="2693098"/>
            <a:ext cx="325674" cy="4890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74290" y="3182154"/>
            <a:ext cx="25302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(1) </a:t>
            </a:r>
            <a:r>
              <a:rPr lang="en-US" dirty="0" smtClean="0">
                <a:solidFill>
                  <a:schemeClr val="bg1"/>
                </a:solidFill>
              </a:rPr>
              <a:t>Write your Code here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3226" y="3182155"/>
            <a:ext cx="2444615" cy="30008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Step (2) </a:t>
            </a:r>
            <a:r>
              <a:rPr lang="en-US" smtClean="0">
                <a:solidFill>
                  <a:schemeClr val="bg1"/>
                </a:solidFill>
              </a:rPr>
              <a:t>Save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0395" y="2673645"/>
            <a:ext cx="2444615" cy="30008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(3</a:t>
            </a:r>
            <a:r>
              <a:rPr lang="en-US" smtClean="0">
                <a:solidFill>
                  <a:srgbClr val="FF0000"/>
                </a:solidFill>
              </a:rPr>
              <a:t>) </a:t>
            </a:r>
            <a:r>
              <a:rPr lang="en-US" smtClean="0">
                <a:solidFill>
                  <a:schemeClr val="bg1"/>
                </a:solidFill>
              </a:rPr>
              <a:t>Verify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7985" y="2101310"/>
            <a:ext cx="2752871" cy="30008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(4) </a:t>
            </a:r>
            <a:r>
              <a:rPr lang="en-US" dirty="0" smtClean="0">
                <a:solidFill>
                  <a:schemeClr val="bg1"/>
                </a:solidFill>
              </a:rPr>
              <a:t>Flash Code to </a:t>
            </a:r>
            <a:r>
              <a:rPr lang="en-US" dirty="0" err="1" smtClean="0">
                <a:solidFill>
                  <a:schemeClr val="bg1"/>
                </a:solidFill>
              </a:rPr>
              <a:t>IoT</a:t>
            </a:r>
            <a:r>
              <a:rPr lang="en-US" dirty="0" smtClean="0">
                <a:solidFill>
                  <a:schemeClr val="bg1"/>
                </a:solidFill>
              </a:rPr>
              <a:t> Kit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55535" y="2579158"/>
            <a:ext cx="1097691" cy="60299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07935" y="2178668"/>
            <a:ext cx="1097691" cy="60299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60335" y="1735648"/>
            <a:ext cx="1097691" cy="60299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459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Try the </a:t>
            </a:r>
            <a:r>
              <a:rPr lang="en-US" dirty="0" err="1" smtClean="0"/>
              <a:t>IoT</a:t>
            </a:r>
            <a:r>
              <a:rPr lang="en-US" dirty="0" smtClean="0"/>
              <a:t> Exercises 1 &amp; 2 </a:t>
            </a:r>
            <a:r>
              <a:rPr lang="en-US" sz="3600" u="sng" dirty="0" smtClean="0"/>
              <a:t>Cisco </a:t>
            </a:r>
            <a:r>
              <a:rPr lang="en-US" sz="3600" u="sng" dirty="0" err="1" smtClean="0"/>
              <a:t>IoT</a:t>
            </a:r>
            <a:r>
              <a:rPr lang="en-US" sz="3600" u="sng" dirty="0" smtClean="0"/>
              <a:t> </a:t>
            </a:r>
            <a:r>
              <a:rPr lang="en-US" sz="3600" u="sng" dirty="0" err="1" smtClean="0"/>
              <a:t>Hackathon.pdf</a:t>
            </a:r>
            <a:r>
              <a:rPr lang="en-US" sz="3600" u="sng" dirty="0" smtClean="0"/>
              <a:t/>
            </a:r>
            <a:br>
              <a:rPr lang="en-US" sz="3600" u="sng" dirty="0" smtClean="0"/>
            </a:br>
            <a:r>
              <a:rPr lang="en-US" sz="3600" u="sng" dirty="0" smtClean="0"/>
              <a:t/>
            </a:r>
            <a:br>
              <a:rPr lang="en-US" sz="3600" u="sng" dirty="0" smtClean="0"/>
            </a:br>
            <a:r>
              <a:rPr lang="en-US" sz="3600" u="sng" dirty="0" smtClean="0"/>
              <a:t>https://</a:t>
            </a:r>
            <a:r>
              <a:rPr lang="en-US" sz="3600" u="sng" dirty="0" err="1" smtClean="0"/>
              <a:t>tinyurl.com</a:t>
            </a:r>
            <a:r>
              <a:rPr lang="en-US" sz="3600" u="sng" dirty="0" smtClean="0"/>
              <a:t>/</a:t>
            </a:r>
            <a:r>
              <a:rPr lang="en-US" sz="3600" u="sng" dirty="0" err="1" smtClean="0"/>
              <a:t>iothacker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74974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/>
            </a:r>
            <a:br>
              <a:rPr lang="en-US" altLang="en-US" dirty="0" smtClean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sz="3200" dirty="0" smtClean="0">
                <a:ea typeface="ＭＳ Ｐゴシック" pitchFamily="34" charset="-128"/>
                <a:cs typeface="CiscoSans" pitchFamily="34" charset="0"/>
              </a:rPr>
              <a:t>Beginner Level</a:t>
            </a: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/>
            </a:r>
            <a:br>
              <a:rPr lang="en-US" altLang="en-US" dirty="0" smtClean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>Build Bot with Cisco </a:t>
            </a:r>
            <a:r>
              <a:rPr lang="en-US" altLang="en-US" dirty="0" err="1" smtClean="0">
                <a:ea typeface="ＭＳ Ｐゴシック" pitchFamily="34" charset="-128"/>
                <a:cs typeface="CiscoSans" pitchFamily="34" charset="0"/>
              </a:rPr>
              <a:t>WebEX</a:t>
            </a: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> Teams</a:t>
            </a:r>
            <a:endParaRPr altLang="en-US" sz="3200" dirty="0" smtClean="0">
              <a:ea typeface="ＭＳ Ｐゴシック" pitchFamily="34" charset="-128"/>
              <a:cs typeface="Cisco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901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7694" y="191193"/>
            <a:ext cx="810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WebEX</a:t>
            </a:r>
            <a:r>
              <a:rPr lang="en-US" sz="2400" dirty="0" smtClean="0"/>
              <a:t> API Documentation: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developer.webex.com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610"/>
            <a:ext cx="9028090" cy="378392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456090" y="1159099"/>
            <a:ext cx="399245" cy="476518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976648" y="2547871"/>
            <a:ext cx="399245" cy="476518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55334" y="1455313"/>
            <a:ext cx="1661375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Step 1 </a:t>
            </a:r>
            <a:r>
              <a:rPr lang="mr-IN" sz="1200" dirty="0" smtClean="0">
                <a:solidFill>
                  <a:schemeClr val="bg1">
                    <a:lumMod val="9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 Go to Docs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5893" y="2915187"/>
            <a:ext cx="1661375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Step 2 </a:t>
            </a:r>
            <a:r>
              <a:rPr lang="mr-IN" sz="1200" dirty="0" smtClean="0">
                <a:solidFill>
                  <a:schemeClr val="bg1">
                    <a:lumMod val="95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 List Rooms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5752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61963" y="227838"/>
            <a:ext cx="2337109" cy="77046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800" dirty="0" smtClean="0">
                <a:latin typeface="Al Bayan Plain" charset="-78"/>
                <a:ea typeface="Al Bayan Plain" charset="-78"/>
                <a:cs typeface="Al Bayan Plain" charset="-78"/>
              </a:rPr>
              <a:t>Getting Started</a:t>
            </a:r>
            <a:endParaRPr lang="en-US" sz="2800" dirty="0"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anchor="b" anchorCtr="0">
            <a:noAutofit/>
          </a:bodyPr>
          <a:lstStyle/>
          <a:p>
            <a:pPr algn="ctr"/>
            <a:r>
              <a:rPr lang="en-US" sz="2800" dirty="0" smtClean="0">
                <a:latin typeface="Al Bayan Plain" charset="-78"/>
                <a:ea typeface="Al Bayan Plain" charset="-78"/>
                <a:cs typeface="Al Bayan Plain" charset="-78"/>
              </a:rPr>
              <a:t>Expert</a:t>
            </a:r>
            <a:endParaRPr lang="en-US" sz="2800" dirty="0"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>
            <a:noAutofit/>
          </a:bodyPr>
          <a:lstStyle/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What is Cisco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WebEX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Teams?</a:t>
            </a:r>
          </a:p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What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is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IoT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3377728" y="1172611"/>
            <a:ext cx="2337110" cy="331490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>
            <a:noAutofit/>
          </a:bodyPr>
          <a:lstStyle/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Building with Cisco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WebEX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Building with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IoT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Kits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6354812" y="1131049"/>
            <a:ext cx="2337110" cy="331490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>
            <a:noAutofit/>
          </a:bodyPr>
          <a:lstStyle/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IoT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Kit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- report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Temperature and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Humidity</a:t>
            </a:r>
          </a:p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ChatBots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with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Dialogflow</a:t>
            </a: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Python &amp; REST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API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anchor="b" anchorCtr="0">
            <a:noAutofit/>
          </a:bodyPr>
          <a:lstStyle/>
          <a:p>
            <a:pPr algn="ctr"/>
            <a:r>
              <a:rPr lang="en-US" sz="2800" dirty="0" smtClean="0">
                <a:latin typeface="Al Bayan Plain" charset="-78"/>
                <a:ea typeface="Al Bayan Plain" charset="-78"/>
                <a:cs typeface="Al Bayan Plain" charset="-78"/>
              </a:rPr>
              <a:t>Beginner</a:t>
            </a:r>
            <a:endParaRPr lang="en-US" sz="2800" dirty="0"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2799072" y="1807534"/>
            <a:ext cx="578657" cy="765545"/>
          </a:xfrm>
          <a:prstGeom prst="right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ight Arrow 9"/>
          <p:cNvSpPr/>
          <p:nvPr/>
        </p:nvSpPr>
        <p:spPr>
          <a:xfrm>
            <a:off x="5714837" y="1807534"/>
            <a:ext cx="639975" cy="765545"/>
          </a:xfrm>
          <a:prstGeom prst="right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035971" y="4586063"/>
            <a:ext cx="3290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tinyurl.com/iothacker</a:t>
            </a:r>
            <a:r>
              <a:rPr lang="en-US" b="1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4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>
          <a:xfrm>
            <a:off x="1201479" y="1659688"/>
            <a:ext cx="6855518" cy="2569946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>Lets review </a:t>
            </a:r>
            <a:r>
              <a:rPr lang="en-US" altLang="en-US" dirty="0">
                <a:ea typeface="ＭＳ Ｐゴシック" pitchFamily="34" charset="-128"/>
                <a:cs typeface="CiscoSans" pitchFamily="34" charset="0"/>
              </a:rPr>
              <a:t>w</a:t>
            </a: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hat </a:t>
            </a: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>just happened</a:t>
            </a:r>
            <a:br>
              <a:rPr lang="en-US" altLang="en-US" dirty="0" smtClean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/>
            </a:r>
            <a:br>
              <a:rPr lang="en-US" altLang="en-US" dirty="0" smtClean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>-What </a:t>
            </a: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>is REST</a:t>
            </a: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> API</a:t>
            </a:r>
            <a:r>
              <a:rPr altLang="en-US" dirty="0" smtClean="0">
                <a:ea typeface="ＭＳ Ｐゴシック" pitchFamily="34" charset="-128"/>
                <a:cs typeface="CiscoSans" pitchFamily="34" charset="0"/>
              </a:rPr>
              <a:t/>
            </a:r>
            <a:br>
              <a:rPr altLang="en-US" dirty="0" smtClean="0">
                <a:ea typeface="ＭＳ Ｐゴシック" pitchFamily="34" charset="-128"/>
                <a:cs typeface="CiscoSans" pitchFamily="34" charset="0"/>
              </a:rPr>
            </a:br>
            <a:endParaRPr altLang="en-US" sz="3200" dirty="0" smtClean="0">
              <a:ea typeface="ＭＳ Ｐゴシック" pitchFamily="34" charset="-128"/>
              <a:cs typeface="Cisco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22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ctrTitle"/>
          </p:nvPr>
        </p:nvSpPr>
        <p:spPr>
          <a:xfrm>
            <a:off x="260350" y="303213"/>
            <a:ext cx="8659813" cy="728662"/>
          </a:xfrm>
        </p:spPr>
        <p:txBody>
          <a:bodyPr/>
          <a:lstStyle/>
          <a:p>
            <a:pPr marL="0" indent="0"/>
            <a:r>
              <a:rPr altLang="en-US" dirty="0" smtClean="0">
                <a:solidFill>
                  <a:srgbClr val="676767"/>
                </a:solidFill>
                <a:cs typeface="Apple LiGothic Medium" charset="0"/>
              </a:rPr>
              <a:t>REST Web Service</a:t>
            </a:r>
          </a:p>
        </p:txBody>
      </p:sp>
      <p:sp>
        <p:nvSpPr>
          <p:cNvPr id="69636" name="Rectangle 5"/>
          <p:cNvSpPr txBox="1">
            <a:spLocks noChangeArrowheads="1"/>
          </p:cNvSpPr>
          <p:nvPr/>
        </p:nvSpPr>
        <p:spPr bwMode="auto">
          <a:xfrm>
            <a:off x="304800" y="892175"/>
            <a:ext cx="8578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85763" indent="-19367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200"/>
              </a:spcBef>
              <a:buClr>
                <a:srgbClr val="0C65B7"/>
              </a:buClr>
              <a:buSzPct val="100000"/>
              <a:buFont typeface="Wingdings" pitchFamily="2" charset="2"/>
              <a:buNone/>
            </a:pPr>
            <a:r>
              <a:rPr lang="en-US" altLang="en-US" sz="2200" b="1" dirty="0">
                <a:solidFill>
                  <a:srgbClr val="676767"/>
                </a:solidFill>
                <a:sym typeface="Arial" pitchFamily="34" charset="0"/>
              </a:rPr>
              <a:t>What is a Web Service?</a:t>
            </a:r>
          </a:p>
          <a:p>
            <a:pPr lvl="1" eaLnBrk="1" hangingPunct="1">
              <a:lnSpc>
                <a:spcPct val="130000"/>
              </a:lnSpc>
              <a:spcBef>
                <a:spcPts val="400"/>
              </a:spcBef>
              <a:buClr>
                <a:srgbClr val="0C65B7"/>
              </a:buClr>
              <a:buSzPct val="100000"/>
              <a:buFont typeface="Arial" pitchFamily="34" charset="0"/>
              <a:buChar char="–"/>
            </a:pPr>
            <a:r>
              <a:rPr lang="en-US" altLang="en-US" sz="1800" dirty="0">
                <a:solidFill>
                  <a:srgbClr val="676767"/>
                </a:solidFill>
                <a:sym typeface="Arial" pitchFamily="34" charset="0"/>
              </a:rPr>
              <a:t>A way for two systems to communicate through a defined interface.</a:t>
            </a:r>
          </a:p>
          <a:p>
            <a:pPr lvl="1" eaLnBrk="1" hangingPunct="1">
              <a:lnSpc>
                <a:spcPct val="130000"/>
              </a:lnSpc>
              <a:spcBef>
                <a:spcPts val="400"/>
              </a:spcBef>
              <a:buClr>
                <a:srgbClr val="0C65B7"/>
              </a:buClr>
              <a:buSzPct val="100000"/>
              <a:buFont typeface="Arial" pitchFamily="34" charset="0"/>
              <a:buChar char="–"/>
            </a:pPr>
            <a:r>
              <a:rPr lang="en-US" altLang="en-US" sz="1800" dirty="0">
                <a:solidFill>
                  <a:srgbClr val="676767"/>
                </a:solidFill>
                <a:sym typeface="Arial" pitchFamily="34" charset="0"/>
              </a:rPr>
              <a:t>Two major types of Web Services – REST or SOAP</a:t>
            </a:r>
          </a:p>
          <a:p>
            <a:pPr lvl="1" eaLnBrk="1" hangingPunct="1">
              <a:lnSpc>
                <a:spcPct val="90000"/>
              </a:lnSpc>
              <a:spcBef>
                <a:spcPts val="400"/>
              </a:spcBef>
              <a:buClr>
                <a:srgbClr val="0C65B7"/>
              </a:buClr>
              <a:buSzPct val="100000"/>
              <a:buFont typeface="Arial" pitchFamily="34" charset="0"/>
              <a:buNone/>
            </a:pPr>
            <a:endParaRPr lang="en-US" altLang="en-US" sz="1500" dirty="0">
              <a:solidFill>
                <a:srgbClr val="676767"/>
              </a:solidFill>
              <a:sym typeface="Arial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Clr>
                <a:srgbClr val="0C65B7"/>
              </a:buClr>
              <a:buSzPct val="100000"/>
              <a:buFont typeface="Wingdings" pitchFamily="2" charset="2"/>
              <a:buNone/>
            </a:pPr>
            <a:r>
              <a:rPr lang="en-US" altLang="en-US" sz="2200" b="1" dirty="0">
                <a:solidFill>
                  <a:srgbClr val="676767"/>
                </a:solidFill>
                <a:sym typeface="Arial" pitchFamily="34" charset="0"/>
              </a:rPr>
              <a:t>What is a REST Web Service?</a:t>
            </a:r>
          </a:p>
          <a:p>
            <a:pPr lvl="1" eaLnBrk="1" hangingPunct="1">
              <a:lnSpc>
                <a:spcPct val="130000"/>
              </a:lnSpc>
              <a:spcBef>
                <a:spcPts val="400"/>
              </a:spcBef>
              <a:buClr>
                <a:srgbClr val="0C65B7"/>
              </a:buClr>
              <a:buSzPct val="100000"/>
              <a:buFont typeface="Arial" pitchFamily="34" charset="0"/>
              <a:buChar char="–"/>
            </a:pPr>
            <a:r>
              <a:rPr lang="en-US" altLang="en-US" sz="1800" dirty="0">
                <a:solidFill>
                  <a:srgbClr val="676767"/>
                </a:solidFill>
                <a:sym typeface="Arial" pitchFamily="34" charset="0"/>
              </a:rPr>
              <a:t>REST is </a:t>
            </a:r>
            <a:r>
              <a:rPr lang="en-US" altLang="en-US" sz="1800" i="1" dirty="0">
                <a:solidFill>
                  <a:srgbClr val="676767"/>
                </a:solidFill>
                <a:sym typeface="Arial" pitchFamily="34" charset="0"/>
              </a:rPr>
              <a:t>an architecture style</a:t>
            </a:r>
            <a:r>
              <a:rPr lang="en-US" altLang="en-US" sz="1800" dirty="0">
                <a:solidFill>
                  <a:srgbClr val="676767"/>
                </a:solidFill>
                <a:sym typeface="Arial" pitchFamily="34" charset="0"/>
              </a:rPr>
              <a:t> for designing networked applications</a:t>
            </a:r>
            <a:r>
              <a:rPr lang="en-US" altLang="en-US" sz="1800" b="1" dirty="0">
                <a:solidFill>
                  <a:srgbClr val="676767"/>
                </a:solidFill>
                <a:sym typeface="Arial" pitchFamily="34" charset="0"/>
              </a:rPr>
              <a:t>. </a:t>
            </a:r>
            <a:endParaRPr lang="en-US" altLang="en-US" sz="1800" dirty="0">
              <a:solidFill>
                <a:srgbClr val="676767"/>
              </a:solidFill>
              <a:sym typeface="Arial" pitchFamily="34" charset="0"/>
            </a:endParaRPr>
          </a:p>
          <a:p>
            <a:pPr lvl="1" eaLnBrk="1" hangingPunct="1">
              <a:lnSpc>
                <a:spcPct val="130000"/>
              </a:lnSpc>
              <a:spcBef>
                <a:spcPts val="400"/>
              </a:spcBef>
              <a:buClr>
                <a:srgbClr val="0C65B7"/>
              </a:buClr>
              <a:buSzPct val="100000"/>
              <a:buFont typeface="Arial" pitchFamily="34" charset="0"/>
              <a:buChar char="–"/>
            </a:pPr>
            <a:r>
              <a:rPr lang="en-US" altLang="en-US" sz="1800" dirty="0">
                <a:solidFill>
                  <a:srgbClr val="676767"/>
                </a:solidFill>
                <a:sym typeface="Arial" pitchFamily="34" charset="0"/>
              </a:rPr>
              <a:t>A REST web service is a web service that is as</a:t>
            </a:r>
            <a:r>
              <a:rPr lang="en-US" altLang="en-US" sz="1800" b="1" dirty="0">
                <a:solidFill>
                  <a:srgbClr val="676767"/>
                </a:solidFill>
                <a:sym typeface="Arial" pitchFamily="34" charset="0"/>
              </a:rPr>
              <a:t> easy to call as making an HTTP request.</a:t>
            </a:r>
            <a:r>
              <a:rPr lang="en-US" altLang="en-US" sz="1800" dirty="0">
                <a:solidFill>
                  <a:srgbClr val="676767"/>
                </a:solidFill>
                <a:sym typeface="Arial" pitchFamily="34" charset="0"/>
              </a:rPr>
              <a:t> </a:t>
            </a:r>
          </a:p>
          <a:p>
            <a:pPr lvl="1" eaLnBrk="1" hangingPunct="1">
              <a:lnSpc>
                <a:spcPct val="130000"/>
              </a:lnSpc>
              <a:spcBef>
                <a:spcPts val="400"/>
              </a:spcBef>
              <a:buClr>
                <a:srgbClr val="0C65B7"/>
              </a:buClr>
              <a:buSzPct val="100000"/>
              <a:buFont typeface="Arial" pitchFamily="34" charset="0"/>
              <a:buChar char="–"/>
            </a:pPr>
            <a:r>
              <a:rPr lang="en-US" altLang="en-US" sz="1800" dirty="0">
                <a:solidFill>
                  <a:srgbClr val="676767"/>
                </a:solidFill>
                <a:sym typeface="Arial" pitchFamily="34" charset="0"/>
              </a:rPr>
              <a:t>RESTful interfaces often offer the 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20933133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76767"/>
                </a:solidFill>
                <a:cs typeface="Apple LiGothic Medium" charset="0"/>
              </a:rPr>
              <a:t>What is so great about REST?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97025" y="1296785"/>
            <a:ext cx="8286229" cy="3316779"/>
            <a:chOff x="497025" y="1296785"/>
            <a:chExt cx="8286229" cy="331677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779" y="1296785"/>
              <a:ext cx="8260475" cy="3316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497025" y="1296785"/>
              <a:ext cx="1890040" cy="1864932"/>
              <a:chOff x="497025" y="1296785"/>
              <a:chExt cx="1890040" cy="18649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522779" y="1597795"/>
                <a:ext cx="1864286" cy="1357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025" y="1296785"/>
                <a:ext cx="1864932" cy="18649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85597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WebEX</a:t>
            </a:r>
            <a:r>
              <a:rPr lang="en-US" dirty="0" smtClean="0"/>
              <a:t> APIs </a:t>
            </a:r>
            <a:br>
              <a:rPr lang="en-US" dirty="0" smtClean="0"/>
            </a:br>
            <a:r>
              <a:rPr lang="en-US" dirty="0" smtClean="0"/>
              <a:t>Extend Cisco Collaboration Cloud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87701" y="1390190"/>
            <a:ext cx="8186399" cy="3108960"/>
            <a:chOff x="487701" y="1390190"/>
            <a:chExt cx="8186399" cy="3108960"/>
          </a:xfrm>
        </p:grpSpPr>
        <p:sp>
          <p:nvSpPr>
            <p:cNvPr id="6" name="Trapezoid 5"/>
            <p:cNvSpPr/>
            <p:nvPr/>
          </p:nvSpPr>
          <p:spPr>
            <a:xfrm rot="16200000">
              <a:off x="4087610" y="1591650"/>
              <a:ext cx="2128522" cy="2781432"/>
            </a:xfrm>
            <a:prstGeom prst="trapezoid">
              <a:avLst/>
            </a:prstGeom>
            <a:solidFill>
              <a:srgbClr val="36A4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6287366" y="1390190"/>
              <a:ext cx="2386734" cy="3108960"/>
            </a:xfrm>
            <a:prstGeom prst="roundRect">
              <a:avLst>
                <a:gd name="adj" fmla="val 6944"/>
              </a:avLst>
            </a:prstGeom>
            <a:solidFill>
              <a:schemeClr val="tx1">
                <a:lumMod val="20000"/>
                <a:lumOff val="80000"/>
              </a:schemeClr>
            </a:solidFill>
            <a:ln>
              <a:solidFill/>
              <a:miter lim="400000"/>
            </a:ln>
          </p:spPr>
          <p:txBody>
            <a:bodyPr lIns="17006" tIns="91440" rIns="17006" bIns="17006" anchor="t"/>
            <a:lstStyle/>
            <a:p>
              <a:pPr algn="ctr"/>
              <a:r>
                <a:rPr lang="ga-IE" sz="2000" dirty="0">
                  <a:solidFill>
                    <a:srgbClr val="676767"/>
                  </a:solidFill>
                  <a:latin typeface="Helvetica Neue Bold Condensed"/>
                  <a:ea typeface="Helvetica Neue Bold Condensed"/>
                  <a:cs typeface="Helvetica Neue Bold Condensed"/>
                </a:rPr>
                <a:t>‘Your App’ </a:t>
              </a:r>
              <a:endParaRPr lang="ga-IE" sz="2000" dirty="0" smtClean="0">
                <a:solidFill>
                  <a:srgbClr val="676767"/>
                </a:solidFill>
                <a:latin typeface="Helvetica Neue Bold Condensed"/>
                <a:ea typeface="Helvetica Neue Bold Condensed"/>
                <a:cs typeface="Helvetica Neue Bold Condensed"/>
              </a:endParaRPr>
            </a:p>
            <a:p>
              <a:pPr algn="ctr"/>
              <a:r>
                <a:rPr lang="en-US" sz="2000" dirty="0">
                  <a:solidFill>
                    <a:srgbClr val="676767"/>
                  </a:solidFill>
                  <a:latin typeface="Helvetica Neue Bold Condensed"/>
                  <a:ea typeface="Helvetica Neue Bold Condensed"/>
                  <a:cs typeface="Helvetica Neue Bold Condensed"/>
                </a:rPr>
                <a:t>N</a:t>
              </a:r>
              <a:r>
                <a:rPr lang="ga-IE" sz="2000" dirty="0" smtClean="0">
                  <a:solidFill>
                    <a:srgbClr val="676767"/>
                  </a:solidFill>
                  <a:latin typeface="Helvetica Neue Bold Condensed"/>
                  <a:ea typeface="Helvetica Neue Bold Condensed"/>
                  <a:cs typeface="Helvetica Neue Bold Condensed"/>
                </a:rPr>
                <a:t>ow with </a:t>
              </a:r>
              <a:r>
                <a:rPr lang="en-US" sz="2000" dirty="0" smtClean="0">
                  <a:solidFill>
                    <a:srgbClr val="676767"/>
                  </a:solidFill>
                  <a:latin typeface="Helvetica Neue Bold Condensed"/>
                  <a:ea typeface="Helvetica Neue Bold Condensed"/>
                  <a:cs typeface="Helvetica Neue Bold Condensed"/>
                </a:rPr>
                <a:t/>
              </a:r>
              <a:br>
                <a:rPr lang="en-US" sz="2000" dirty="0" smtClean="0">
                  <a:solidFill>
                    <a:srgbClr val="676767"/>
                  </a:solidFill>
                  <a:latin typeface="Helvetica Neue Bold Condensed"/>
                  <a:ea typeface="Helvetica Neue Bold Condensed"/>
                  <a:cs typeface="Helvetica Neue Bold Condensed"/>
                </a:rPr>
              </a:br>
              <a:r>
                <a:rPr lang="ga-IE" sz="2000" dirty="0" smtClean="0">
                  <a:solidFill>
                    <a:srgbClr val="676767"/>
                  </a:solidFill>
                  <a:latin typeface="Helvetica Neue Bold Condensed"/>
                  <a:ea typeface="Helvetica Neue Bold Condensed"/>
                  <a:cs typeface="Helvetica Neue Bold Condensed"/>
                </a:rPr>
                <a:t>Cisco </a:t>
              </a:r>
              <a:r>
                <a:rPr lang="en-US" sz="2000" dirty="0">
                  <a:solidFill>
                    <a:srgbClr val="676767"/>
                  </a:solidFill>
                  <a:latin typeface="Helvetica Neue Bold Condensed"/>
                  <a:ea typeface="Helvetica Neue Bold Condensed"/>
                  <a:cs typeface="Helvetica Neue Bold Condensed"/>
                </a:rPr>
                <a:t>C</a:t>
              </a:r>
              <a:r>
                <a:rPr lang="ga-IE" sz="2000" dirty="0" smtClean="0">
                  <a:solidFill>
                    <a:srgbClr val="676767"/>
                  </a:solidFill>
                  <a:latin typeface="Helvetica Neue Bold Condensed"/>
                  <a:ea typeface="Helvetica Neue Bold Condensed"/>
                  <a:cs typeface="Helvetica Neue Bold Condensed"/>
                </a:rPr>
                <a:t>ollab! </a:t>
              </a:r>
              <a:endParaRPr sz="2000" dirty="0">
                <a:solidFill>
                  <a:srgbClr val="676767"/>
                </a:solidFill>
                <a:latin typeface="Helvetica Neue Bold Condensed"/>
                <a:ea typeface="Helvetica Neue Bold Condensed"/>
                <a:cs typeface="Helvetica Neue Bold Condensed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331826" y="1572993"/>
              <a:ext cx="3653914" cy="2377440"/>
              <a:chOff x="2143473" y="2196524"/>
              <a:chExt cx="4354439" cy="2833244"/>
            </a:xfrm>
          </p:grpSpPr>
          <p:pic>
            <p:nvPicPr>
              <p:cNvPr id="39" name="Picture 38" descr="Objects003-CloudBlue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3473" y="2196524"/>
                <a:ext cx="4354439" cy="2833244"/>
              </a:xfrm>
              <a:prstGeom prst="rect">
                <a:avLst/>
              </a:prstGeom>
            </p:spPr>
          </p:pic>
          <p:grpSp>
            <p:nvGrpSpPr>
              <p:cNvPr id="35" name="Group 34"/>
              <p:cNvGrpSpPr/>
              <p:nvPr/>
            </p:nvGrpSpPr>
            <p:grpSpPr>
              <a:xfrm>
                <a:off x="3008228" y="3032006"/>
                <a:ext cx="1641226" cy="1627764"/>
                <a:chOff x="6942832" y="1369237"/>
                <a:chExt cx="1051352" cy="1042728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6942832" y="1369237"/>
                  <a:ext cx="1051352" cy="1042728"/>
                </a:xfrm>
                <a:prstGeom prst="ellipse">
                  <a:avLst/>
                </a:prstGeom>
                <a:solidFill>
                  <a:schemeClr val="bg1"/>
                </a:solidFill>
                <a:ln w="38100" cmpd="sng">
                  <a:solidFill>
                    <a:schemeClr val="accent5"/>
                  </a:solidFill>
                </a:ln>
                <a:effectLst>
                  <a:outerShdw blurRad="40000" dist="20000" dir="5400000" rotWithShape="0">
                    <a:srgbClr val="000000">
                      <a:alpha val="15000"/>
                    </a:srgb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pic>
              <p:nvPicPr>
                <p:cNvPr id="37" name="Picture 36" descr="logo_spark_256px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0511" y="1618334"/>
                  <a:ext cx="573072" cy="5730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701" y="1632682"/>
              <a:ext cx="2423223" cy="1319088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5536898" y="2290628"/>
              <a:ext cx="640080" cy="27353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GET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536898" y="2671132"/>
              <a:ext cx="640080" cy="273538"/>
            </a:xfrm>
            <a:prstGeom prst="roundRect">
              <a:avLst/>
            </a:prstGeom>
            <a:solidFill>
              <a:srgbClr val="FDBE2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POST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36898" y="3432140"/>
              <a:ext cx="640080" cy="27353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DELETE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5536898" y="3051636"/>
              <a:ext cx="640080" cy="273538"/>
            </a:xfrm>
            <a:prstGeom prst="roundRect">
              <a:avLst/>
            </a:prstGeom>
            <a:solidFill>
              <a:srgbClr val="335F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PUT</a:t>
              </a:r>
            </a:p>
          </p:txBody>
        </p:sp>
        <p:sp>
          <p:nvSpPr>
            <p:cNvPr id="21" name="Shape 104"/>
            <p:cNvSpPr/>
            <p:nvPr/>
          </p:nvSpPr>
          <p:spPr>
            <a:xfrm>
              <a:off x="6886373" y="3277018"/>
              <a:ext cx="1188720" cy="267931"/>
            </a:xfrm>
            <a:prstGeom prst="roundRect">
              <a:avLst>
                <a:gd name="adj" fmla="val 3495"/>
              </a:avLst>
            </a:prstGeom>
            <a:solidFill>
              <a:schemeClr val="accent5"/>
            </a:solidFill>
            <a:ln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91440" tIns="17006" rIns="91440" bIns="17006" anchor="ctr"/>
            <a:lstStyle>
              <a:lvl1pPr>
                <a:defRPr sz="2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 dirty="0" smtClean="0">
                  <a:solidFill>
                    <a:schemeClr val="bg1"/>
                  </a:solidFill>
                  <a:latin typeface="+mn-lt"/>
                </a:rPr>
                <a:t>/</a:t>
              </a:r>
              <a:r>
                <a:rPr lang="ga-IE" sz="1200" dirty="0" smtClean="0">
                  <a:solidFill>
                    <a:schemeClr val="bg1"/>
                  </a:solidFill>
                  <a:latin typeface="+mn-lt"/>
                </a:rPr>
                <a:t>Rooms</a:t>
              </a:r>
              <a:endParaRPr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2" name="Shape 104"/>
            <p:cNvSpPr/>
            <p:nvPr/>
          </p:nvSpPr>
          <p:spPr>
            <a:xfrm>
              <a:off x="6886373" y="2921277"/>
              <a:ext cx="1188720" cy="267931"/>
            </a:xfrm>
            <a:prstGeom prst="roundRect">
              <a:avLst>
                <a:gd name="adj" fmla="val 3495"/>
              </a:avLst>
            </a:prstGeom>
            <a:solidFill>
              <a:schemeClr val="accent5"/>
            </a:solidFill>
            <a:ln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91440" tIns="17006" rIns="91440" bIns="17006" anchor="ctr"/>
            <a:lstStyle>
              <a:lvl1pPr>
                <a:defRPr sz="2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 dirty="0" smtClean="0">
                  <a:solidFill>
                    <a:schemeClr val="bg1"/>
                  </a:solidFill>
                  <a:latin typeface="+mn-lt"/>
                </a:rPr>
                <a:t>/</a:t>
              </a:r>
              <a:r>
                <a:rPr lang="ga-IE" sz="1200" dirty="0" smtClean="0">
                  <a:solidFill>
                    <a:schemeClr val="bg1"/>
                  </a:solidFill>
                  <a:latin typeface="+mn-lt"/>
                </a:rPr>
                <a:t>Memberships</a:t>
              </a:r>
              <a:endParaRPr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3" name="Shape 104"/>
            <p:cNvSpPr/>
            <p:nvPr/>
          </p:nvSpPr>
          <p:spPr>
            <a:xfrm>
              <a:off x="6886373" y="3632759"/>
              <a:ext cx="1188720" cy="267931"/>
            </a:xfrm>
            <a:prstGeom prst="roundRect">
              <a:avLst>
                <a:gd name="adj" fmla="val 3495"/>
              </a:avLst>
            </a:prstGeom>
            <a:solidFill>
              <a:schemeClr val="accent5"/>
            </a:solidFill>
            <a:ln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91440" tIns="17006" rIns="91440" bIns="17006" anchor="ctr"/>
            <a:lstStyle>
              <a:lvl1pPr>
                <a:defRPr sz="2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 dirty="0" smtClean="0">
                  <a:solidFill>
                    <a:schemeClr val="bg1"/>
                  </a:solidFill>
                  <a:latin typeface="+mn-lt"/>
                </a:rPr>
                <a:t>/</a:t>
              </a:r>
              <a:r>
                <a:rPr lang="ga-IE" sz="1200" dirty="0" smtClean="0">
                  <a:solidFill>
                    <a:schemeClr val="bg1"/>
                  </a:solidFill>
                  <a:latin typeface="+mn-lt"/>
                </a:rPr>
                <a:t>Messages</a:t>
              </a:r>
              <a:endParaRPr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Shape 104"/>
            <p:cNvSpPr/>
            <p:nvPr/>
          </p:nvSpPr>
          <p:spPr>
            <a:xfrm>
              <a:off x="6886373" y="3988499"/>
              <a:ext cx="1188720" cy="267931"/>
            </a:xfrm>
            <a:prstGeom prst="roundRect">
              <a:avLst>
                <a:gd name="adj" fmla="val 3495"/>
              </a:avLst>
            </a:prstGeom>
            <a:solidFill>
              <a:schemeClr val="accent5"/>
            </a:solidFill>
            <a:ln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91440" tIns="17006" rIns="91440" bIns="17006" anchor="ctr"/>
            <a:lstStyle>
              <a:lvl1pPr>
                <a:defRPr sz="2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ga-IE" sz="1200" dirty="0" smtClean="0">
                  <a:solidFill>
                    <a:schemeClr val="bg1"/>
                  </a:solidFill>
                  <a:latin typeface="+mn-lt"/>
                </a:rPr>
                <a:t>/Webhooks</a:t>
              </a:r>
              <a:endParaRPr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5" name="Shape 104"/>
            <p:cNvSpPr/>
            <p:nvPr/>
          </p:nvSpPr>
          <p:spPr>
            <a:xfrm>
              <a:off x="6886373" y="2565536"/>
              <a:ext cx="1188720" cy="267931"/>
            </a:xfrm>
            <a:prstGeom prst="roundRect">
              <a:avLst>
                <a:gd name="adj" fmla="val 3495"/>
              </a:avLst>
            </a:prstGeom>
            <a:solidFill>
              <a:schemeClr val="accent5"/>
            </a:solidFill>
            <a:ln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91440" tIns="17006" rIns="91440" bIns="17006" anchor="ctr"/>
            <a:lstStyle>
              <a:lvl1pPr>
                <a:defRPr sz="20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 dirty="0" smtClean="0">
                  <a:solidFill>
                    <a:schemeClr val="bg1"/>
                  </a:solidFill>
                  <a:latin typeface="+mn-lt"/>
                </a:rPr>
                <a:t>/</a:t>
              </a:r>
              <a:r>
                <a:rPr lang="ga-IE" sz="1200" dirty="0" smtClean="0">
                  <a:solidFill>
                    <a:schemeClr val="bg1"/>
                  </a:solidFill>
                  <a:latin typeface="+mn-lt"/>
                </a:rPr>
                <a:t>People</a:t>
              </a:r>
              <a:endParaRPr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2427397"/>
              <a:ext cx="1105786" cy="10047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745" y="2104625"/>
              <a:ext cx="1650286" cy="1650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415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>
          <a:xfrm>
            <a:off x="969318" y="1563995"/>
            <a:ext cx="7598042" cy="2569946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/>
            </a:r>
            <a:br>
              <a:rPr lang="en-US" altLang="en-US" dirty="0" smtClean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sz="3200" dirty="0" smtClean="0">
                <a:ea typeface="ＭＳ Ｐゴシック" pitchFamily="34" charset="-128"/>
                <a:cs typeface="CiscoSans" pitchFamily="34" charset="0"/>
              </a:rPr>
              <a:t>Expert Level</a:t>
            </a: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/>
            </a:r>
            <a:br>
              <a:rPr lang="en-US" altLang="en-US" dirty="0" smtClean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>Build </a:t>
            </a:r>
            <a:r>
              <a:rPr lang="en-US" altLang="en-US" dirty="0">
                <a:ea typeface="ＭＳ Ｐゴシック" pitchFamily="34" charset="-128"/>
                <a:cs typeface="CiscoSans" pitchFamily="34" charset="0"/>
              </a:rPr>
              <a:t>Y</a:t>
            </a:r>
            <a:r>
              <a:rPr lang="en-US" altLang="en-US" dirty="0" smtClean="0">
                <a:ea typeface="ＭＳ Ｐゴシック" pitchFamily="34" charset="-128"/>
                <a:cs typeface="CiscoSans" pitchFamily="34" charset="0"/>
              </a:rPr>
              <a:t>our own Program 	</a:t>
            </a:r>
            <a:br>
              <a:rPr lang="en-US" altLang="en-US" dirty="0" smtClean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dirty="0">
                <a:ea typeface="ＭＳ Ｐゴシック" pitchFamily="34" charset="-128"/>
                <a:cs typeface="CiscoSans" pitchFamily="34" charset="0"/>
              </a:rPr>
              <a:t>	</a:t>
            </a:r>
            <a:r>
              <a:rPr lang="en-US" altLang="en-US" sz="3200" dirty="0" err="1" smtClean="0">
                <a:ea typeface="ＭＳ Ｐゴシック" pitchFamily="34" charset="-128"/>
                <a:cs typeface="CiscoSans" pitchFamily="34" charset="0"/>
              </a:rPr>
              <a:t>Chatbot</a:t>
            </a:r>
            <a:r>
              <a:rPr lang="en-US" altLang="en-US" sz="3200" dirty="0" smtClean="0">
                <a:ea typeface="ＭＳ Ｐゴシック" pitchFamily="34" charset="-128"/>
                <a:cs typeface="CiscoSans" pitchFamily="34" charset="0"/>
              </a:rPr>
              <a:t> </a:t>
            </a:r>
            <a:br>
              <a:rPr lang="en-US" altLang="en-US" sz="3200" dirty="0" smtClean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sz="3200" dirty="0">
                <a:ea typeface="ＭＳ Ｐゴシック" pitchFamily="34" charset="-128"/>
                <a:cs typeface="CiscoSans" pitchFamily="34" charset="0"/>
              </a:rPr>
              <a:t>	</a:t>
            </a:r>
            <a:r>
              <a:rPr lang="en-US" altLang="en-US" sz="3200" dirty="0" err="1" smtClean="0">
                <a:ea typeface="ＭＳ Ｐゴシック" pitchFamily="34" charset="-128"/>
                <a:cs typeface="CiscoSans" pitchFamily="34" charset="0"/>
              </a:rPr>
              <a:t>IoT</a:t>
            </a:r>
            <a:r>
              <a:rPr lang="en-US" altLang="en-US" sz="3200" dirty="0" smtClean="0">
                <a:ea typeface="ＭＳ Ｐゴシック" pitchFamily="34" charset="-128"/>
                <a:cs typeface="CiscoSans" pitchFamily="34" charset="0"/>
              </a:rPr>
              <a:t> program </a:t>
            </a:r>
            <a:br>
              <a:rPr lang="en-US" altLang="en-US" sz="3200" dirty="0" smtClean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sz="3200" dirty="0">
                <a:ea typeface="ＭＳ Ｐゴシック" pitchFamily="34" charset="-128"/>
                <a:cs typeface="CiscoSans" pitchFamily="34" charset="0"/>
              </a:rPr>
              <a:t>	</a:t>
            </a:r>
            <a:r>
              <a:rPr lang="en-US" altLang="en-US" sz="3200" dirty="0" smtClean="0">
                <a:ea typeface="ＭＳ Ｐゴシック" pitchFamily="34" charset="-128"/>
                <a:cs typeface="CiscoSans" pitchFamily="34" charset="0"/>
              </a:rPr>
              <a:t>Python API</a:t>
            </a:r>
            <a:endParaRPr altLang="en-US" sz="1800" dirty="0" smtClean="0">
              <a:ea typeface="ＭＳ Ｐゴシック" pitchFamily="34" charset="-128"/>
              <a:cs typeface="Cisco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16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altLang="en-US" sz="2800" dirty="0" smtClean="0">
                <a:ea typeface="ＭＳ Ｐゴシック" pitchFamily="34" charset="-128"/>
                <a:cs typeface="CiscoSans" pitchFamily="34" charset="0"/>
              </a:rPr>
              <a:t>Getting Started</a:t>
            </a:r>
            <a:r>
              <a:rPr lang="en-US" altLang="en-US" sz="2800" dirty="0">
                <a:ea typeface="ＭＳ Ｐゴシック" pitchFamily="34" charset="-128"/>
                <a:cs typeface="CiscoSans" pitchFamily="34" charset="0"/>
              </a:rPr>
              <a:t/>
            </a:r>
            <a:br>
              <a:rPr lang="en-US" altLang="en-US" sz="2800" dirty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sz="6000" dirty="0">
                <a:ea typeface="ＭＳ Ｐゴシック" pitchFamily="34" charset="-128"/>
                <a:cs typeface="CiscoSans" pitchFamily="34" charset="0"/>
              </a:rPr>
              <a:t>What is Spark?</a:t>
            </a:r>
            <a:endParaRPr altLang="en-US" sz="2800" dirty="0" smtClean="0">
              <a:ea typeface="ＭＳ Ｐゴシック" pitchFamily="34" charset="-128"/>
              <a:cs typeface="Cisco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02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206" y="225599"/>
            <a:ext cx="8345488" cy="731837"/>
          </a:xfrm>
        </p:spPr>
        <p:txBody>
          <a:bodyPr/>
          <a:lstStyle/>
          <a:p>
            <a:pPr lvl="0"/>
            <a:r>
              <a:rPr lang="en-US" dirty="0" smtClean="0"/>
              <a:t>Cisco Spark </a:t>
            </a:r>
            <a:r>
              <a:rPr lang="mr-IN" dirty="0" smtClean="0"/>
              <a:t>–</a:t>
            </a:r>
            <a:r>
              <a:rPr lang="en-US" dirty="0" smtClean="0"/>
              <a:t>  User Interface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880540" y="1347949"/>
            <a:ext cx="77401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Dashboard walk-through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Visit </a:t>
            </a:r>
            <a:r>
              <a:rPr lang="en-US" sz="2400" dirty="0"/>
              <a:t>Cisco Spark on your Web browser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://web.ciscospark.com/</a:t>
            </a:r>
            <a:r>
              <a:rPr lang="en-US" sz="2400" dirty="0"/>
              <a:t> </a:t>
            </a:r>
            <a:endParaRPr lang="en-US" sz="2400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Create New Room </a:t>
            </a: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web.ciscospark.com/rooms/new</a:t>
            </a:r>
            <a:endParaRPr lang="en-US" sz="2400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Add more people by Email </a:t>
            </a:r>
          </a:p>
          <a:p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95" y="2955163"/>
            <a:ext cx="4366491" cy="21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377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altLang="en-US" sz="2800" dirty="0" smtClean="0">
                <a:ea typeface="ＭＳ Ｐゴシック" pitchFamily="34" charset="-128"/>
                <a:cs typeface="CiscoSans" pitchFamily="34" charset="0"/>
              </a:rPr>
              <a:t>Getting Started</a:t>
            </a:r>
            <a:r>
              <a:rPr lang="en-US" altLang="en-US" sz="2800" dirty="0">
                <a:ea typeface="ＭＳ Ｐゴシック" pitchFamily="34" charset="-128"/>
                <a:cs typeface="CiscoSans" pitchFamily="34" charset="0"/>
              </a:rPr>
              <a:t/>
            </a:r>
            <a:br>
              <a:rPr lang="en-US" altLang="en-US" sz="2800" dirty="0">
                <a:ea typeface="ＭＳ Ｐゴシック" pitchFamily="34" charset="-128"/>
                <a:cs typeface="CiscoSans" pitchFamily="34" charset="0"/>
              </a:rPr>
            </a:br>
            <a:r>
              <a:rPr lang="en-US" altLang="en-US" sz="6000" dirty="0">
                <a:ea typeface="ＭＳ Ｐゴシック" pitchFamily="34" charset="-128"/>
                <a:cs typeface="CiscoSans" pitchFamily="34" charset="0"/>
              </a:rPr>
              <a:t>What is </a:t>
            </a:r>
            <a:r>
              <a:rPr lang="en-US" altLang="en-US" sz="6000" dirty="0" smtClean="0">
                <a:ea typeface="ＭＳ Ｐゴシック" pitchFamily="34" charset="-128"/>
                <a:cs typeface="CiscoSans" pitchFamily="34" charset="0"/>
              </a:rPr>
              <a:t>IoT?</a:t>
            </a:r>
            <a:endParaRPr altLang="en-US" sz="2800" dirty="0" smtClean="0">
              <a:ea typeface="ＭＳ Ｐゴシック" pitchFamily="34" charset="-128"/>
              <a:cs typeface="Cisco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280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580" name="Picture 17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0002" y="1646637"/>
            <a:ext cx="762198" cy="700088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13491" name="Rectangle 83"/>
          <p:cNvSpPr>
            <a:spLocks noGrp="1" noChangeArrowheads="1"/>
          </p:cNvSpPr>
          <p:nvPr>
            <p:ph type="title"/>
          </p:nvPr>
        </p:nvSpPr>
        <p:spPr>
          <a:xfrm>
            <a:off x="437766" y="121340"/>
            <a:ext cx="8345488" cy="731837"/>
          </a:xfrm>
        </p:spPr>
        <p:txBody>
          <a:bodyPr/>
          <a:lstStyle/>
          <a:p>
            <a:r>
              <a:rPr lang="en-US" sz="2800" dirty="0" err="1" smtClean="0">
                <a:latin typeface="+mn-lt"/>
              </a:rPr>
              <a:t>IoT</a:t>
            </a:r>
            <a:r>
              <a:rPr lang="en-US" sz="2800" dirty="0" smtClean="0">
                <a:latin typeface="+mn-lt"/>
              </a:rPr>
              <a:t> is driving Shift </a:t>
            </a:r>
            <a:r>
              <a:rPr lang="en-US" sz="2800" dirty="0">
                <a:latin typeface="+mn-lt"/>
              </a:rPr>
              <a:t>In </a:t>
            </a:r>
            <a:r>
              <a:rPr lang="en-US" sz="2800" dirty="0" smtClean="0">
                <a:latin typeface="+mn-lt"/>
              </a:rPr>
              <a:t>End Points - Users to Things</a:t>
            </a:r>
            <a:endParaRPr lang="en-US" sz="2800" dirty="0">
              <a:latin typeface="+mn-lt"/>
            </a:endParaRPr>
          </a:p>
        </p:txBody>
      </p:sp>
      <p:pic>
        <p:nvPicPr>
          <p:cNvPr id="913494" name="Picture 86" descr="neon_nytimes"/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515" y="2617697"/>
            <a:ext cx="890819" cy="719138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13495" name="Picture 87" descr="3D_layerVIEW"/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847" y="2611745"/>
            <a:ext cx="633577" cy="716756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13496" name="Text Box 88"/>
          <p:cNvSpPr txBox="1">
            <a:spLocks noChangeArrowheads="1"/>
          </p:cNvSpPr>
          <p:nvPr/>
        </p:nvSpPr>
        <p:spPr bwMode="auto">
          <a:xfrm>
            <a:off x="1952429" y="2642700"/>
            <a:ext cx="1050627" cy="4385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8589" tIns="34295" rIns="68589" bIns="34295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Analytics and</a:t>
            </a:r>
            <a:b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Modelling</a:t>
            </a:r>
          </a:p>
        </p:txBody>
      </p:sp>
      <p:sp>
        <p:nvSpPr>
          <p:cNvPr id="913497" name="Text Box 89"/>
          <p:cNvSpPr txBox="1">
            <a:spLocks noChangeArrowheads="1"/>
          </p:cNvSpPr>
          <p:nvPr/>
        </p:nvSpPr>
        <p:spPr bwMode="auto">
          <a:xfrm>
            <a:off x="8255413" y="2242665"/>
            <a:ext cx="956049" cy="4385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8589" tIns="34295" rIns="68589" bIns="34295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Improve</a:t>
            </a:r>
            <a:b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Productivity</a:t>
            </a:r>
          </a:p>
        </p:txBody>
      </p:sp>
      <p:pic>
        <p:nvPicPr>
          <p:cNvPr id="913498" name="Picture 90" descr="container_tracking"/>
          <p:cNvPicPr preferRelativeResize="0"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2969" y="2173883"/>
            <a:ext cx="782444" cy="726281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13499" name="Picture 91" descr="manufacturing"/>
          <p:cNvPicPr preferRelativeResize="0"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9632" y="2187815"/>
            <a:ext cx="762198" cy="714375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13500" name="Text Box 92"/>
          <p:cNvSpPr txBox="1">
            <a:spLocks noChangeArrowheads="1"/>
          </p:cNvSpPr>
          <p:nvPr/>
        </p:nvSpPr>
        <p:spPr bwMode="auto">
          <a:xfrm>
            <a:off x="8301591" y="3777244"/>
            <a:ext cx="1265964" cy="2539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8589" tIns="34295" rIns="68589" bIns="34295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1200">
                <a:solidFill>
                  <a:schemeClr val="accent1"/>
                </a:solidFill>
                <a:latin typeface="+mn-lt"/>
                <a:cs typeface="Arial" charset="0"/>
              </a:rPr>
              <a:t>Healthcare </a:t>
            </a:r>
          </a:p>
        </p:txBody>
      </p:sp>
      <p:sp>
        <p:nvSpPr>
          <p:cNvPr id="913501" name="Text Box 93"/>
          <p:cNvSpPr txBox="1">
            <a:spLocks noChangeArrowheads="1"/>
          </p:cNvSpPr>
          <p:nvPr/>
        </p:nvSpPr>
        <p:spPr bwMode="auto">
          <a:xfrm>
            <a:off x="3840606" y="3395053"/>
            <a:ext cx="866409" cy="4385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8589" tIns="34295" rIns="68589" bIns="34295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Precision</a:t>
            </a:r>
            <a:b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Agriculture</a:t>
            </a:r>
          </a:p>
        </p:txBody>
      </p:sp>
      <p:pic>
        <p:nvPicPr>
          <p:cNvPr id="913502" name="Picture 94"/>
          <p:cNvPicPr preferRelativeResize="0"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1730" y="3407336"/>
            <a:ext cx="766962" cy="706040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13503" name="Picture 95" descr="Figure 1. A boy pumps water from a tube well . . ."/>
          <p:cNvPicPr preferRelativeResize="0"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681" y="3390290"/>
            <a:ext cx="761008" cy="714375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13504" name="Text Box 96"/>
          <p:cNvSpPr txBox="1">
            <a:spLocks noChangeArrowheads="1"/>
          </p:cNvSpPr>
          <p:nvPr/>
        </p:nvSpPr>
        <p:spPr bwMode="auto">
          <a:xfrm>
            <a:off x="2756530" y="1712032"/>
            <a:ext cx="1135585" cy="4385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8589" tIns="34295" rIns="68589" bIns="34295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Energy Saving</a:t>
            </a:r>
            <a:b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Smart Grid</a:t>
            </a:r>
          </a:p>
        </p:txBody>
      </p:sp>
      <p:pic>
        <p:nvPicPr>
          <p:cNvPr id="913505" name="Picture 97" descr="robo10"/>
          <p:cNvPicPr preferRelativeResize="0"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1550652" y="1722360"/>
            <a:ext cx="1086133" cy="714375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13506" name="Picture 98" descr="open%20office%20east"/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722360"/>
            <a:ext cx="762198" cy="714375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13508" name="Picture 100" descr="loch rannoch hiries">
            <a:hlinkClick r:id="" action="ppaction://hlinkshowjump?jump=nextslide"/>
          </p:cNvPr>
          <p:cNvPicPr preferRelativeResize="0"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037" y="3791530"/>
            <a:ext cx="765772" cy="709613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13509" name="Picture 101" descr="fabmotetwo45gf1"/>
          <p:cNvPicPr preferRelativeResize="0"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515" y="3815589"/>
            <a:ext cx="776490" cy="709613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13510" name="Text Box 102"/>
          <p:cNvSpPr txBox="1">
            <a:spLocks noChangeArrowheads="1"/>
          </p:cNvSpPr>
          <p:nvPr/>
        </p:nvSpPr>
        <p:spPr bwMode="auto">
          <a:xfrm>
            <a:off x="6487982" y="3050962"/>
            <a:ext cx="2404498" cy="2539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8589" tIns="34295" rIns="68589" bIns="34295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Safety &amp; Security</a:t>
            </a:r>
          </a:p>
        </p:txBody>
      </p:sp>
      <p:pic>
        <p:nvPicPr>
          <p:cNvPr id="913517" name="Picture 109" descr="house"/>
          <p:cNvPicPr preferRelativeResize="0"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708" y="4104665"/>
            <a:ext cx="1524397" cy="714375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13557" name="Text Box 149"/>
          <p:cNvSpPr txBox="1">
            <a:spLocks noChangeArrowheads="1"/>
          </p:cNvSpPr>
          <p:nvPr/>
        </p:nvSpPr>
        <p:spPr bwMode="auto">
          <a:xfrm>
            <a:off x="5532051" y="4146337"/>
            <a:ext cx="1020169" cy="43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9" tIns="34295" rIns="68589" bIns="34295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ＭＳ Ｐゴシック" charset="-128"/>
              </a:rPr>
              <a:t>Smart Home</a:t>
            </a:r>
            <a:br>
              <a:rPr lang="en-US" sz="1200" dirty="0">
                <a:solidFill>
                  <a:schemeClr val="accent1"/>
                </a:solidFill>
                <a:latin typeface="+mn-lt"/>
                <a:ea typeface="ＭＳ Ｐゴシック" charset="-128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ea typeface="ＭＳ Ｐゴシック" charset="-128"/>
              </a:rPr>
              <a:t>S+CC</a:t>
            </a:r>
          </a:p>
        </p:txBody>
      </p:sp>
      <p:pic>
        <p:nvPicPr>
          <p:cNvPr id="913558" name="Picture 150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25" y="3745097"/>
            <a:ext cx="762198" cy="706041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13559" name="Text Box 151"/>
          <p:cNvSpPr txBox="1">
            <a:spLocks noChangeArrowheads="1"/>
          </p:cNvSpPr>
          <p:nvPr/>
        </p:nvSpPr>
        <p:spPr bwMode="auto">
          <a:xfrm>
            <a:off x="6417205" y="1626645"/>
            <a:ext cx="2111528" cy="4385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8589" tIns="34295" rIns="68589" bIns="34295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Transport and</a:t>
            </a:r>
            <a:b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Connected Vehicles</a:t>
            </a:r>
          </a:p>
        </p:txBody>
      </p:sp>
      <p:sp>
        <p:nvSpPr>
          <p:cNvPr id="913560" name="Text Box 152"/>
          <p:cNvSpPr txBox="1">
            <a:spLocks noChangeArrowheads="1"/>
          </p:cNvSpPr>
          <p:nvPr/>
        </p:nvSpPr>
        <p:spPr bwMode="auto">
          <a:xfrm>
            <a:off x="4714877" y="2282660"/>
            <a:ext cx="813382" cy="4385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8589" tIns="34295" rIns="68589" bIns="34295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Intelligent</a:t>
            </a:r>
            <a:b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Buildings</a:t>
            </a:r>
          </a:p>
        </p:txBody>
      </p:sp>
      <p:pic>
        <p:nvPicPr>
          <p:cNvPr id="913561" name="Picture 153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1830" y="2260039"/>
            <a:ext cx="731234" cy="714375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13564" name="Text Box 156"/>
          <p:cNvSpPr txBox="1">
            <a:spLocks noChangeArrowheads="1"/>
          </p:cNvSpPr>
          <p:nvPr/>
        </p:nvSpPr>
        <p:spPr bwMode="auto">
          <a:xfrm>
            <a:off x="2002425" y="4170396"/>
            <a:ext cx="1039405" cy="4385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8589" tIns="34295" rIns="68589" bIns="34295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Predictive</a:t>
            </a:r>
            <a:r>
              <a:rPr lang="en-US" sz="1200" dirty="0">
                <a:solidFill>
                  <a:schemeClr val="tx1"/>
                </a:solidFill>
                <a:latin typeface="+mn-lt"/>
                <a:cs typeface="Arial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cs typeface="Arial" charset="0"/>
              </a:rPr>
              <a:t>Maintenance</a:t>
            </a:r>
          </a:p>
        </p:txBody>
      </p:sp>
      <p:pic>
        <p:nvPicPr>
          <p:cNvPr id="913567" name="Picture 15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006" y="2257657"/>
            <a:ext cx="793163" cy="719138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13569" name="Picture 16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2020" y="3020007"/>
            <a:ext cx="762198" cy="716756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13511" name="Picture 103" descr="first_responersOK1"/>
          <p:cNvPicPr preferRelativeResize="0"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7125" y="3024769"/>
            <a:ext cx="787209" cy="711994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13576" name="Picture 168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820" y="3745097"/>
            <a:ext cx="761007" cy="706041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594760" y="724419"/>
            <a:ext cx="22653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solidFill>
                  <a:srgbClr val="FF0000"/>
                </a:solidFill>
                <a:latin typeface="+mn-lt"/>
              </a:rPr>
              <a:t>From Consumer</a:t>
            </a:r>
          </a:p>
          <a:p>
            <a:r>
              <a:rPr lang="en-AU" sz="1400" dirty="0">
                <a:solidFill>
                  <a:schemeClr val="accent1"/>
                </a:solidFill>
                <a:latin typeface="+mn-lt"/>
              </a:rPr>
              <a:t>Tablets, Laptops, Phones</a:t>
            </a:r>
          </a:p>
          <a:p>
            <a:r>
              <a:rPr lang="en-AU" sz="1400" dirty="0">
                <a:solidFill>
                  <a:schemeClr val="accent2"/>
                </a:solidFill>
                <a:latin typeface="+mn-lt"/>
              </a:rPr>
              <a:t>Human Interactions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92116" y="705142"/>
            <a:ext cx="5675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latin typeface="+mn-lt"/>
              </a:rPr>
              <a:t>To Enterprise &amp; Operational Technologies</a:t>
            </a:r>
          </a:p>
          <a:p>
            <a:r>
              <a:rPr lang="en-AU" sz="1400" dirty="0">
                <a:solidFill>
                  <a:schemeClr val="accent1"/>
                </a:solidFill>
                <a:latin typeface="+mn-lt"/>
              </a:rPr>
              <a:t>Sensors, Smart Objects, Device Clustered Systems</a:t>
            </a:r>
          </a:p>
          <a:p>
            <a:r>
              <a:rPr lang="en-AU" sz="1400" dirty="0">
                <a:solidFill>
                  <a:schemeClr val="accent2"/>
                </a:solidFill>
                <a:latin typeface="+mn-lt"/>
              </a:rPr>
              <a:t>Machine to machine interactions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156261" y="964961"/>
            <a:ext cx="604682" cy="4036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758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ConnectionsChaos-filtered.png"/>
          <p:cNvPicPr>
            <a:picLocks noChangeAspect="1" noChangeArrowheads="1"/>
          </p:cNvPicPr>
          <p:nvPr/>
        </p:nvPicPr>
        <p:blipFill>
          <a:blip r:embed="rId3">
            <a:alphaModFix amt="63000"/>
          </a:blip>
          <a:srcRect/>
          <a:stretch>
            <a:fillRect/>
          </a:stretch>
        </p:blipFill>
        <p:spPr bwMode="auto">
          <a:xfrm>
            <a:off x="25765" y="159621"/>
            <a:ext cx="9144000" cy="499268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57" name="Oval 156"/>
          <p:cNvSpPr/>
          <p:nvPr/>
        </p:nvSpPr>
        <p:spPr>
          <a:xfrm>
            <a:off x="1426546" y="4050343"/>
            <a:ext cx="822480" cy="8224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3975" dist="3175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>
            <a:defPPr>
              <a:defRPr lang="en-US"/>
            </a:defPPr>
            <a:lvl1pPr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3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2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4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8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99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3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8" name="Slide Number Placeholder 1"/>
          <p:cNvSpPr txBox="1">
            <a:spLocks/>
          </p:cNvSpPr>
          <p:nvPr/>
        </p:nvSpPr>
        <p:spPr>
          <a:xfrm>
            <a:off x="8409709" y="4884596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AU" smtClean="0">
                <a:solidFill>
                  <a:srgbClr val="000000"/>
                </a:solidFill>
              </a:rPr>
              <a:pPr/>
              <a:t>8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374000" y="2499087"/>
            <a:ext cx="1188600" cy="11886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3975" dist="3175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>
            <a:defPPr>
              <a:defRPr lang="en-US"/>
            </a:defPPr>
            <a:lvl1pPr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3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2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4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8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99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3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17417" y="2546889"/>
            <a:ext cx="1101331" cy="1101331"/>
          </a:xfrm>
          <a:prstGeom prst="ellipse">
            <a:avLst/>
          </a:prstGeom>
          <a:gradFill flip="none" rotWithShape="1">
            <a:gsLst>
              <a:gs pos="0">
                <a:srgbClr val="33C2CC"/>
              </a:gs>
              <a:gs pos="100000">
                <a:srgbClr val="228C94"/>
              </a:gs>
            </a:gsLst>
            <a:lin ang="5400000" scaled="0"/>
            <a:tileRect/>
          </a:gradFill>
          <a:ln w="1016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3428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7344640" y="3437192"/>
            <a:ext cx="1163510" cy="1163208"/>
            <a:chOff x="7344639" y="3149716"/>
            <a:chExt cx="1163510" cy="1163208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7344639" y="3149716"/>
              <a:ext cx="1163510" cy="116320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3975" dist="31750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>
                <a:defRPr/>
              </a:pPr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2938" y="3197864"/>
              <a:ext cx="1066912" cy="1066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7" name="Group 56"/>
          <p:cNvGrpSpPr/>
          <p:nvPr/>
        </p:nvGrpSpPr>
        <p:grpSpPr>
          <a:xfrm>
            <a:off x="4246118" y="1028777"/>
            <a:ext cx="1219725" cy="1219409"/>
            <a:chOff x="4246116" y="817494"/>
            <a:chExt cx="1219725" cy="1219409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4246116" y="817494"/>
              <a:ext cx="1219725" cy="121940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3975" dist="31750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>
                <a:defRPr/>
              </a:pPr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0882" y="876301"/>
              <a:ext cx="1110192" cy="111019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9" name="Group 68"/>
          <p:cNvGrpSpPr/>
          <p:nvPr/>
        </p:nvGrpSpPr>
        <p:grpSpPr>
          <a:xfrm>
            <a:off x="6333096" y="2633346"/>
            <a:ext cx="929750" cy="929507"/>
            <a:chOff x="6421996" y="2434763"/>
            <a:chExt cx="929750" cy="929507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6421996" y="2434763"/>
              <a:ext cx="929750" cy="92950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3975" dist="31750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>
                <a:defRPr/>
              </a:pPr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771" y="2480416"/>
              <a:ext cx="838200" cy="8382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87" name="Group 86"/>
          <p:cNvGrpSpPr/>
          <p:nvPr/>
        </p:nvGrpSpPr>
        <p:grpSpPr>
          <a:xfrm>
            <a:off x="695520" y="1199128"/>
            <a:ext cx="1240057" cy="1239734"/>
            <a:chOff x="695513" y="911650"/>
            <a:chExt cx="1240057" cy="1239734"/>
          </a:xfrm>
        </p:grpSpPr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695513" y="911650"/>
              <a:ext cx="1240057" cy="123973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3975" dist="31750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>
                <a:defRPr/>
              </a:pPr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041" y="960017"/>
              <a:ext cx="1143000" cy="1143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91" name="Oval 90"/>
          <p:cNvSpPr/>
          <p:nvPr/>
        </p:nvSpPr>
        <p:spPr>
          <a:xfrm>
            <a:off x="3066234" y="1475739"/>
            <a:ext cx="936724" cy="93672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3975" dist="3175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>
            <a:defPPr>
              <a:defRPr lang="en-US"/>
            </a:defPPr>
            <a:lvl1pPr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3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2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4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8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99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3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3100445" y="1513403"/>
            <a:ext cx="867948" cy="867948"/>
          </a:xfrm>
          <a:prstGeom prst="ellipse">
            <a:avLst/>
          </a:prstGeom>
          <a:gradFill flip="none" rotWithShape="1">
            <a:gsLst>
              <a:gs pos="0">
                <a:srgbClr val="33C2CC"/>
              </a:gs>
              <a:gs pos="100000">
                <a:srgbClr val="228C94"/>
              </a:gs>
            </a:gsLst>
            <a:lin ang="5400000" scaled="0"/>
            <a:tileRect/>
          </a:gradFill>
          <a:ln w="1016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3428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076" y="1636498"/>
            <a:ext cx="623858" cy="623858"/>
          </a:xfrm>
          <a:prstGeom prst="rect">
            <a:avLst/>
          </a:prstGeom>
          <a:effectLst/>
        </p:spPr>
      </p:pic>
      <p:grpSp>
        <p:nvGrpSpPr>
          <p:cNvPr id="94" name="Group 93"/>
          <p:cNvGrpSpPr/>
          <p:nvPr/>
        </p:nvGrpSpPr>
        <p:grpSpPr>
          <a:xfrm>
            <a:off x="560964" y="3142284"/>
            <a:ext cx="926691" cy="926452"/>
            <a:chOff x="687963" y="2880208"/>
            <a:chExt cx="926691" cy="926452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687963" y="2880208"/>
              <a:ext cx="926691" cy="92645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3975" dist="31750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>
                <a:defRPr/>
              </a:pPr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9083" y="2921209"/>
              <a:ext cx="844450" cy="8444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97" name="Group 96"/>
          <p:cNvGrpSpPr/>
          <p:nvPr/>
        </p:nvGrpSpPr>
        <p:grpSpPr>
          <a:xfrm>
            <a:off x="4539036" y="2790076"/>
            <a:ext cx="851549" cy="607033"/>
            <a:chOff x="4600760" y="3786665"/>
            <a:chExt cx="1190440" cy="848835"/>
          </a:xfrm>
        </p:grpSpPr>
        <p:grpSp>
          <p:nvGrpSpPr>
            <p:cNvPr id="98" name="Group 97"/>
            <p:cNvGrpSpPr/>
            <p:nvPr/>
          </p:nvGrpSpPr>
          <p:grpSpPr>
            <a:xfrm>
              <a:off x="4600760" y="3786665"/>
              <a:ext cx="1190440" cy="579175"/>
              <a:chOff x="4893648" y="1049867"/>
              <a:chExt cx="2401527" cy="1168399"/>
            </a:xfrm>
            <a:effectLst/>
          </p:grpSpPr>
          <p:sp>
            <p:nvSpPr>
              <p:cNvPr id="109" name="Oval 55"/>
              <p:cNvSpPr>
                <a:spLocks noChangeAspect="1"/>
              </p:cNvSpPr>
              <p:nvPr/>
            </p:nvSpPr>
            <p:spPr>
              <a:xfrm>
                <a:off x="4893648" y="1049867"/>
                <a:ext cx="2401524" cy="1168399"/>
              </a:xfrm>
              <a:custGeom>
                <a:avLst/>
                <a:gdLst/>
                <a:ahLst/>
                <a:cxnLst/>
                <a:rect l="l" t="t" r="r" b="b"/>
                <a:pathLst>
                  <a:path w="10464800" h="5092700">
                    <a:moveTo>
                      <a:pt x="4387850" y="0"/>
                    </a:moveTo>
                    <a:cubicBezTo>
                      <a:pt x="5099869" y="0"/>
                      <a:pt x="5724996" y="372026"/>
                      <a:pt x="6079453" y="932301"/>
                    </a:cubicBezTo>
                    <a:lnTo>
                      <a:pt x="6152256" y="1059825"/>
                    </a:lnTo>
                    <a:lnTo>
                      <a:pt x="6181854" y="1035405"/>
                    </a:lnTo>
                    <a:cubicBezTo>
                      <a:pt x="6318672" y="942972"/>
                      <a:pt x="6483608" y="889000"/>
                      <a:pt x="6661150" y="889000"/>
                    </a:cubicBezTo>
                    <a:cubicBezTo>
                      <a:pt x="7105006" y="889000"/>
                      <a:pt x="7470075" y="1226328"/>
                      <a:pt x="7513974" y="1658601"/>
                    </a:cubicBezTo>
                    <a:lnTo>
                      <a:pt x="7514357" y="1666181"/>
                    </a:lnTo>
                    <a:lnTo>
                      <a:pt x="7568344" y="1649028"/>
                    </a:lnTo>
                    <a:cubicBezTo>
                      <a:pt x="7686004" y="1617188"/>
                      <a:pt x="7809768" y="1600200"/>
                      <a:pt x="7937500" y="1600200"/>
                    </a:cubicBezTo>
                    <a:cubicBezTo>
                      <a:pt x="8618737" y="1600200"/>
                      <a:pt x="9187111" y="2083419"/>
                      <a:pt x="9318560" y="2725796"/>
                    </a:cubicBezTo>
                    <a:lnTo>
                      <a:pt x="9329074" y="2794688"/>
                    </a:lnTo>
                    <a:lnTo>
                      <a:pt x="9432964" y="2799934"/>
                    </a:lnTo>
                    <a:cubicBezTo>
                      <a:pt x="10012531" y="2858792"/>
                      <a:pt x="10464800" y="3348255"/>
                      <a:pt x="10464800" y="3943350"/>
                    </a:cubicBezTo>
                    <a:cubicBezTo>
                      <a:pt x="10464800" y="4578118"/>
                      <a:pt x="9950218" y="5092700"/>
                      <a:pt x="9315450" y="5092700"/>
                    </a:cubicBezTo>
                    <a:cubicBezTo>
                      <a:pt x="9275777" y="5092700"/>
                      <a:pt x="9236573" y="5090690"/>
                      <a:pt x="9197936" y="5086766"/>
                    </a:cubicBezTo>
                    <a:lnTo>
                      <a:pt x="9177057" y="5083580"/>
                    </a:lnTo>
                    <a:lnTo>
                      <a:pt x="9164716" y="5087411"/>
                    </a:lnTo>
                    <a:cubicBezTo>
                      <a:pt x="9147767" y="5090879"/>
                      <a:pt x="9130219" y="5092700"/>
                      <a:pt x="9112245" y="5092700"/>
                    </a:cubicBezTo>
                    <a:lnTo>
                      <a:pt x="1466855" y="5092700"/>
                    </a:lnTo>
                    <a:lnTo>
                      <a:pt x="1424469" y="5088427"/>
                    </a:lnTo>
                    <a:lnTo>
                      <a:pt x="1339850" y="5092700"/>
                    </a:lnTo>
                    <a:cubicBezTo>
                      <a:pt x="599871" y="5092700"/>
                      <a:pt x="0" y="4492829"/>
                      <a:pt x="0" y="3752850"/>
                    </a:cubicBezTo>
                    <a:cubicBezTo>
                      <a:pt x="0" y="3012871"/>
                      <a:pt x="599871" y="2413000"/>
                      <a:pt x="1339850" y="2413000"/>
                    </a:cubicBezTo>
                    <a:cubicBezTo>
                      <a:pt x="1380318" y="2413000"/>
                      <a:pt x="1420366" y="2414794"/>
                      <a:pt x="1459921" y="2418307"/>
                    </a:cubicBezTo>
                    <a:lnTo>
                      <a:pt x="1562740" y="2432022"/>
                    </a:lnTo>
                    <a:lnTo>
                      <a:pt x="1562100" y="2419350"/>
                    </a:lnTo>
                    <a:cubicBezTo>
                      <a:pt x="1562100" y="1945904"/>
                      <a:pt x="1945904" y="1562100"/>
                      <a:pt x="2419350" y="1562100"/>
                    </a:cubicBezTo>
                    <a:lnTo>
                      <a:pt x="2437016" y="1562992"/>
                    </a:lnTo>
                    <a:lnTo>
                      <a:pt x="2477527" y="1405437"/>
                    </a:lnTo>
                    <a:cubicBezTo>
                      <a:pt x="2730782" y="591198"/>
                      <a:pt x="3490275" y="0"/>
                      <a:pt x="438785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81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  <a:effectLst>
                <a:outerShdw blurRad="136525" dist="50800" dir="5400000" algn="t" rotWithShape="0">
                  <a:prstClr val="black">
                    <a:alpha val="27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2918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6421" algn="l" defTabSz="912918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2918" algn="l" defTabSz="912918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69367" algn="l" defTabSz="912918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5836" algn="l" defTabSz="912918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2263" algn="l" defTabSz="912918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38745" algn="l" defTabSz="912918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5201" algn="l" defTabSz="912918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1670" algn="l" defTabSz="912918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4893650" y="1049867"/>
                <a:ext cx="2401525" cy="1168399"/>
                <a:chOff x="7073901" y="2308024"/>
                <a:chExt cx="4666934" cy="2271166"/>
              </a:xfrm>
            </p:grpSpPr>
            <p:sp>
              <p:nvSpPr>
                <p:cNvPr id="111" name="Oval 55"/>
                <p:cNvSpPr>
                  <a:spLocks noChangeAspect="1"/>
                </p:cNvSpPr>
                <p:nvPr/>
              </p:nvSpPr>
              <p:spPr>
                <a:xfrm>
                  <a:off x="7073901" y="2308024"/>
                  <a:ext cx="4666934" cy="227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800" h="5092700">
                      <a:moveTo>
                        <a:pt x="4387850" y="0"/>
                      </a:moveTo>
                      <a:cubicBezTo>
                        <a:pt x="5099869" y="0"/>
                        <a:pt x="5724996" y="372026"/>
                        <a:pt x="6079453" y="932301"/>
                      </a:cubicBezTo>
                      <a:lnTo>
                        <a:pt x="6152256" y="1059825"/>
                      </a:lnTo>
                      <a:lnTo>
                        <a:pt x="6181854" y="1035405"/>
                      </a:lnTo>
                      <a:cubicBezTo>
                        <a:pt x="6318672" y="942972"/>
                        <a:pt x="6483608" y="889000"/>
                        <a:pt x="6661150" y="889000"/>
                      </a:cubicBezTo>
                      <a:cubicBezTo>
                        <a:pt x="7105006" y="889000"/>
                        <a:pt x="7470075" y="1226328"/>
                        <a:pt x="7513974" y="1658601"/>
                      </a:cubicBezTo>
                      <a:lnTo>
                        <a:pt x="7514357" y="1666181"/>
                      </a:lnTo>
                      <a:lnTo>
                        <a:pt x="7568344" y="1649028"/>
                      </a:lnTo>
                      <a:cubicBezTo>
                        <a:pt x="7686004" y="1617188"/>
                        <a:pt x="7809768" y="1600200"/>
                        <a:pt x="7937500" y="1600200"/>
                      </a:cubicBezTo>
                      <a:cubicBezTo>
                        <a:pt x="8618737" y="1600200"/>
                        <a:pt x="9187111" y="2083419"/>
                        <a:pt x="9318560" y="2725796"/>
                      </a:cubicBezTo>
                      <a:lnTo>
                        <a:pt x="9329074" y="2794688"/>
                      </a:lnTo>
                      <a:lnTo>
                        <a:pt x="9432964" y="2799934"/>
                      </a:lnTo>
                      <a:cubicBezTo>
                        <a:pt x="10012531" y="2858792"/>
                        <a:pt x="10464800" y="3348255"/>
                        <a:pt x="10464800" y="3943350"/>
                      </a:cubicBezTo>
                      <a:cubicBezTo>
                        <a:pt x="10464800" y="4578118"/>
                        <a:pt x="9950218" y="5092700"/>
                        <a:pt x="9315450" y="5092700"/>
                      </a:cubicBezTo>
                      <a:cubicBezTo>
                        <a:pt x="9275777" y="5092700"/>
                        <a:pt x="9236573" y="5090690"/>
                        <a:pt x="9197936" y="5086766"/>
                      </a:cubicBezTo>
                      <a:lnTo>
                        <a:pt x="9177057" y="5083580"/>
                      </a:lnTo>
                      <a:lnTo>
                        <a:pt x="9164716" y="5087411"/>
                      </a:lnTo>
                      <a:cubicBezTo>
                        <a:pt x="9147767" y="5090879"/>
                        <a:pt x="9130219" y="5092700"/>
                        <a:pt x="9112245" y="5092700"/>
                      </a:cubicBezTo>
                      <a:lnTo>
                        <a:pt x="1466855" y="5092700"/>
                      </a:lnTo>
                      <a:lnTo>
                        <a:pt x="1424469" y="5088427"/>
                      </a:lnTo>
                      <a:lnTo>
                        <a:pt x="1339850" y="5092700"/>
                      </a:lnTo>
                      <a:cubicBezTo>
                        <a:pt x="599871" y="5092700"/>
                        <a:pt x="0" y="4492829"/>
                        <a:pt x="0" y="3752850"/>
                      </a:cubicBezTo>
                      <a:cubicBezTo>
                        <a:pt x="0" y="3012871"/>
                        <a:pt x="599871" y="2413000"/>
                        <a:pt x="1339850" y="2413000"/>
                      </a:cubicBezTo>
                      <a:cubicBezTo>
                        <a:pt x="1380318" y="2413000"/>
                        <a:pt x="1420366" y="2414794"/>
                        <a:pt x="1459921" y="2418307"/>
                      </a:cubicBezTo>
                      <a:lnTo>
                        <a:pt x="1562740" y="2432022"/>
                      </a:lnTo>
                      <a:lnTo>
                        <a:pt x="1562100" y="2419350"/>
                      </a:lnTo>
                      <a:cubicBezTo>
                        <a:pt x="1562100" y="1945904"/>
                        <a:pt x="1945904" y="1562100"/>
                        <a:pt x="2419350" y="1562100"/>
                      </a:cubicBezTo>
                      <a:lnTo>
                        <a:pt x="2437016" y="1562992"/>
                      </a:lnTo>
                      <a:lnTo>
                        <a:pt x="2477527" y="1405437"/>
                      </a:lnTo>
                      <a:cubicBezTo>
                        <a:pt x="2730782" y="591198"/>
                        <a:pt x="3490275" y="0"/>
                        <a:pt x="43878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905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  <a:effectLst>
                  <a:innerShdw blurRad="177800" dist="63500" dir="5400000">
                    <a:schemeClr val="bg1">
                      <a:lumMod val="50000"/>
                    </a:scheme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2918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6421" algn="l" defTabSz="912918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2918" algn="l" defTabSz="912918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69367" algn="l" defTabSz="912918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5836" algn="l" defTabSz="912918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2263" algn="l" defTabSz="912918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38745" algn="l" defTabSz="912918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5201" algn="l" defTabSz="912918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1670" algn="l" defTabSz="912918" rtl="0" eaLnBrk="1" latinLnBrk="0" hangingPunct="1">
                    <a:defRPr sz="1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2" name="Oval 18"/>
                <p:cNvSpPr/>
                <p:nvPr/>
              </p:nvSpPr>
              <p:spPr>
                <a:xfrm>
                  <a:off x="7073901" y="2308024"/>
                  <a:ext cx="3346883" cy="189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6883" h="1895676">
                      <a:moveTo>
                        <a:pt x="1956828" y="0"/>
                      </a:moveTo>
                      <a:cubicBezTo>
                        <a:pt x="2274363" y="0"/>
                        <a:pt x="2553148" y="165911"/>
                        <a:pt x="2711223" y="415774"/>
                      </a:cubicBezTo>
                      <a:lnTo>
                        <a:pt x="2743690" y="472645"/>
                      </a:lnTo>
                      <a:lnTo>
                        <a:pt x="2756890" y="461755"/>
                      </a:lnTo>
                      <a:cubicBezTo>
                        <a:pt x="2817906" y="420533"/>
                        <a:pt x="2891462" y="396463"/>
                        <a:pt x="2970640" y="396463"/>
                      </a:cubicBezTo>
                      <a:cubicBezTo>
                        <a:pt x="3143841" y="396463"/>
                        <a:pt x="3290141" y="511641"/>
                        <a:pt x="3337125" y="669582"/>
                      </a:cubicBezTo>
                      <a:lnTo>
                        <a:pt x="3346883" y="718991"/>
                      </a:lnTo>
                      <a:lnTo>
                        <a:pt x="3345618" y="724448"/>
                      </a:lnTo>
                      <a:cubicBezTo>
                        <a:pt x="3137786" y="1392866"/>
                        <a:pt x="2239140" y="1895676"/>
                        <a:pt x="1162050" y="1895676"/>
                      </a:cubicBezTo>
                      <a:cubicBezTo>
                        <a:pt x="777375" y="1895676"/>
                        <a:pt x="415461" y="1831542"/>
                        <a:pt x="99648" y="1718635"/>
                      </a:cubicBezTo>
                      <a:lnTo>
                        <a:pt x="542" y="1679011"/>
                      </a:lnTo>
                      <a:lnTo>
                        <a:pt x="0" y="1673640"/>
                      </a:lnTo>
                      <a:cubicBezTo>
                        <a:pt x="0" y="1343635"/>
                        <a:pt x="267522" y="1076114"/>
                        <a:pt x="597526" y="1076114"/>
                      </a:cubicBezTo>
                      <a:cubicBezTo>
                        <a:pt x="615574" y="1076114"/>
                        <a:pt x="633434" y="1076914"/>
                        <a:pt x="651074" y="1078481"/>
                      </a:cubicBezTo>
                      <a:lnTo>
                        <a:pt x="696928" y="1084597"/>
                      </a:lnTo>
                      <a:lnTo>
                        <a:pt x="696642" y="1078946"/>
                      </a:lnTo>
                      <a:cubicBezTo>
                        <a:pt x="696642" y="867805"/>
                        <a:pt x="867805" y="696642"/>
                        <a:pt x="1078946" y="696642"/>
                      </a:cubicBezTo>
                      <a:lnTo>
                        <a:pt x="1086824" y="697040"/>
                      </a:lnTo>
                      <a:lnTo>
                        <a:pt x="1104890" y="626776"/>
                      </a:lnTo>
                      <a:cubicBezTo>
                        <a:pt x="1217833" y="263654"/>
                        <a:pt x="1556541" y="0"/>
                        <a:pt x="195682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3000"/>
                      </a:srgb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206375" dist="38100" dir="10200000" algn="tl" rotWithShape="0">
                    <a:srgbClr val="000000">
                      <a:alpha val="8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3443">
                    <a:defRPr/>
                  </a:pPr>
                  <a:endParaRPr lang="en-US" sz="11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7143116" y="3454936"/>
                  <a:ext cx="1035684" cy="103568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80000"/>
                      </a:schemeClr>
                    </a:gs>
                    <a:gs pos="29000">
                      <a:srgbClr val="000000">
                        <a:alpha val="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  <a:effectLst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3443">
                    <a:defRPr/>
                  </a:pPr>
                  <a:endParaRPr lang="en-US" sz="11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7841616" y="3073400"/>
                  <a:ext cx="617120" cy="6171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80000"/>
                      </a:schemeClr>
                    </a:gs>
                    <a:gs pos="29000">
                      <a:srgbClr val="000000">
                        <a:alpha val="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  <a:effectLst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3443">
                    <a:defRPr/>
                  </a:pPr>
                  <a:endParaRPr lang="en-US" sz="11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20683719">
                  <a:off x="8229600" y="2388136"/>
                  <a:ext cx="1600200" cy="16002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80000"/>
                      </a:schemeClr>
                    </a:gs>
                    <a:gs pos="34000">
                      <a:srgbClr val="000000">
                        <a:alpha val="0"/>
                      </a:srgbClr>
                    </a:gs>
                  </a:gsLst>
                  <a:lin ang="5880000" scaled="0"/>
                  <a:tileRect/>
                </a:gradFill>
                <a:ln>
                  <a:noFill/>
                </a:ln>
                <a:effectLst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3443">
                    <a:defRPr/>
                  </a:pPr>
                  <a:endParaRPr lang="en-US" sz="11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7264400" y="3492499"/>
                  <a:ext cx="4152900" cy="9652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53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56" tIns="45679" rIns="91356" bIns="45679" rtlCol="0" anchor="ctr"/>
                <a:lstStyle/>
                <a:p>
                  <a:pPr algn="ctr" defTabSz="513828">
                    <a:defRPr/>
                  </a:pPr>
                  <a:endParaRPr lang="en-US" sz="11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99" name="Group 98"/>
            <p:cNvGrpSpPr/>
            <p:nvPr/>
          </p:nvGrpSpPr>
          <p:grpSpPr>
            <a:xfrm>
              <a:off x="4626901" y="4127399"/>
              <a:ext cx="570826" cy="482700"/>
              <a:chOff x="3642204" y="1064560"/>
              <a:chExt cx="4785914" cy="4047067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3642204" y="1064560"/>
                <a:ext cx="4785914" cy="3048001"/>
                <a:chOff x="2844553" y="502567"/>
                <a:chExt cx="5583565" cy="3556000"/>
              </a:xfrm>
            </p:grpSpPr>
            <p:pic>
              <p:nvPicPr>
                <p:cNvPr id="107" name="Picture 106" descr="database_grey.png"/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4553" y="502567"/>
                  <a:ext cx="3263900" cy="3556000"/>
                </a:xfrm>
                <a:prstGeom prst="rect">
                  <a:avLst/>
                </a:prstGeom>
              </p:spPr>
            </p:pic>
            <p:pic>
              <p:nvPicPr>
                <p:cNvPr id="108" name="Picture 107" descr="database_grey.png"/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4218" y="502567"/>
                  <a:ext cx="3263900" cy="3556000"/>
                </a:xfrm>
                <a:prstGeom prst="rect">
                  <a:avLst/>
                </a:prstGeom>
              </p:spPr>
            </p:pic>
          </p:grpSp>
          <p:pic>
            <p:nvPicPr>
              <p:cNvPr id="106" name="Picture 105" descr="database_grey.png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5353" y="1555628"/>
                <a:ext cx="3263899" cy="3555999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5160308" y="4045969"/>
              <a:ext cx="589531" cy="589531"/>
              <a:chOff x="5435552" y="1124180"/>
              <a:chExt cx="1463443" cy="1463443"/>
            </a:xfrm>
          </p:grpSpPr>
          <p:pic>
            <p:nvPicPr>
              <p:cNvPr id="101" name="Picture 100" descr="10304_widget_256.png"/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35552" y="1124180"/>
                <a:ext cx="1463443" cy="1463443"/>
              </a:xfrm>
              <a:prstGeom prst="rect">
                <a:avLst/>
              </a:prstGeom>
            </p:spPr>
          </p:pic>
          <p:pic>
            <p:nvPicPr>
              <p:cNvPr id="102" name="Picture 101" descr="10154_line_chart_256.png"/>
              <p:cNvPicPr>
                <a:picLocks noChangeAspect="1"/>
              </p:cNvPicPr>
              <p:nvPr/>
            </p:nvPicPr>
            <p:blipFill rotWithShape="1"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82648" y="1471475"/>
                <a:ext cx="787909" cy="851791"/>
              </a:xfrm>
              <a:prstGeom prst="rect">
                <a:avLst/>
              </a:prstGeom>
            </p:spPr>
          </p:pic>
          <p:pic>
            <p:nvPicPr>
              <p:cNvPr id="103" name="Picture 102" descr="10195_Pie_chart_256.png"/>
              <p:cNvPicPr>
                <a:picLocks noChangeAspect="1"/>
              </p:cNvPicPr>
              <p:nvPr/>
            </p:nvPicPr>
            <p:blipFill rotWithShape="1"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71991" y="1502893"/>
                <a:ext cx="376676" cy="405596"/>
              </a:xfrm>
              <a:prstGeom prst="rect">
                <a:avLst/>
              </a:prstGeom>
            </p:spPr>
          </p:pic>
          <p:pic>
            <p:nvPicPr>
              <p:cNvPr id="104" name="Picture 103" descr="10050_Buble_chart_256.png"/>
              <p:cNvPicPr>
                <a:picLocks noChangeAspect="1"/>
              </p:cNvPicPr>
              <p:nvPr/>
            </p:nvPicPr>
            <p:blipFill rotWithShape="1"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71990" y="1917330"/>
                <a:ext cx="376676" cy="406512"/>
              </a:xfrm>
              <a:prstGeom prst="rect">
                <a:avLst/>
              </a:prstGeom>
            </p:spPr>
          </p:pic>
        </p:grpSp>
      </p:grpSp>
      <p:sp>
        <p:nvSpPr>
          <p:cNvPr id="117" name="Oval 116"/>
          <p:cNvSpPr/>
          <p:nvPr/>
        </p:nvSpPr>
        <p:spPr>
          <a:xfrm>
            <a:off x="6187784" y="3864699"/>
            <a:ext cx="781080" cy="781080"/>
          </a:xfrm>
          <a:prstGeom prst="ellipse">
            <a:avLst/>
          </a:prstGeom>
          <a:gradFill flip="none" rotWithShape="1">
            <a:gsLst>
              <a:gs pos="0">
                <a:srgbClr val="33C2CC"/>
              </a:gs>
              <a:gs pos="100000">
                <a:srgbClr val="228C94"/>
              </a:gs>
            </a:gsLst>
            <a:lin ang="5400000" scaled="0"/>
            <a:tileRect/>
          </a:gradFill>
          <a:ln w="1016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3428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18" name="Picture 117" descr="HDTV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683" y="4031167"/>
            <a:ext cx="552411" cy="469019"/>
          </a:xfrm>
          <a:prstGeom prst="rect">
            <a:avLst/>
          </a:prstGeom>
        </p:spPr>
      </p:pic>
      <p:sp>
        <p:nvSpPr>
          <p:cNvPr id="119" name="Oval 118"/>
          <p:cNvSpPr/>
          <p:nvPr/>
        </p:nvSpPr>
        <p:spPr>
          <a:xfrm>
            <a:off x="1944465" y="2205561"/>
            <a:ext cx="936724" cy="93672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3975" dist="3175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>
            <a:defPPr>
              <a:defRPr lang="en-US"/>
            </a:defPPr>
            <a:lvl1pPr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3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2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4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8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99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3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1978678" y="2243226"/>
            <a:ext cx="867948" cy="867948"/>
          </a:xfrm>
          <a:prstGeom prst="ellipse">
            <a:avLst/>
          </a:prstGeom>
          <a:gradFill flip="none" rotWithShape="1">
            <a:gsLst>
              <a:gs pos="0">
                <a:srgbClr val="33C2CC"/>
              </a:gs>
              <a:gs pos="100000">
                <a:srgbClr val="228C94"/>
              </a:gs>
            </a:gsLst>
            <a:lin ang="5400000" scaled="0"/>
            <a:tileRect/>
          </a:gradFill>
          <a:ln w="1016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3428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21" name="Picture 120" descr="thingmachinew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510" y="2354136"/>
            <a:ext cx="638811" cy="671653"/>
          </a:xfrm>
          <a:prstGeom prst="rect">
            <a:avLst/>
          </a:prstGeom>
        </p:spPr>
      </p:pic>
      <p:sp>
        <p:nvSpPr>
          <p:cNvPr id="122" name="Oval 121"/>
          <p:cNvSpPr>
            <a:spLocks noChangeAspect="1"/>
          </p:cNvSpPr>
          <p:nvPr/>
        </p:nvSpPr>
        <p:spPr>
          <a:xfrm>
            <a:off x="2157517" y="1087578"/>
            <a:ext cx="683500" cy="6833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3975" dist="3175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457010"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23" name="Picture 122" descr="tabs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049" y="1133025"/>
            <a:ext cx="592441" cy="5924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4" name="Oval 123"/>
          <p:cNvSpPr/>
          <p:nvPr/>
        </p:nvSpPr>
        <p:spPr>
          <a:xfrm>
            <a:off x="6969925" y="992812"/>
            <a:ext cx="1675886" cy="167588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152400" dist="762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>
            <a:defPPr>
              <a:defRPr lang="en-US"/>
            </a:defPPr>
            <a:lvl1pPr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3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2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4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8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99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3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7044639" y="1073166"/>
            <a:ext cx="1552839" cy="1552840"/>
          </a:xfrm>
          <a:prstGeom prst="ellipse">
            <a:avLst/>
          </a:prstGeom>
          <a:gradFill flip="none" rotWithShape="1">
            <a:gsLst>
              <a:gs pos="0">
                <a:srgbClr val="33C2CC"/>
              </a:gs>
              <a:gs pos="100000">
                <a:srgbClr val="228C94"/>
              </a:gs>
            </a:gsLst>
            <a:lin ang="5400000" scaled="0"/>
            <a:tileRect/>
          </a:gradFill>
          <a:ln w="1016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3428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210949" y="1237231"/>
            <a:ext cx="122020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spPr>
        <p:txBody>
          <a:bodyPr wrap="none" lIns="68565" tIns="34283" rIns="68565" bIns="34283" rtlCol="0">
            <a:spAutoFit/>
          </a:bodyPr>
          <a:lstStyle/>
          <a:p>
            <a:pPr defTabSz="457029">
              <a:defRPr/>
            </a:pPr>
            <a:r>
              <a:rPr lang="en-US" sz="4400" b="1" dirty="0">
                <a:solidFill>
                  <a:srgbClr val="FFFFFF"/>
                </a:solidFill>
                <a:latin typeface="CiscoSansTT Light"/>
                <a:ea typeface="ＭＳ Ｐゴシック" pitchFamily="34" charset="-128"/>
              </a:rPr>
              <a:t>50B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029975" y="1855030"/>
            <a:ext cx="1543050" cy="438575"/>
          </a:xfrm>
          <a:prstGeom prst="rect">
            <a:avLst/>
          </a:prstGeom>
        </p:spPr>
        <p:txBody>
          <a:bodyPr wrap="square" lIns="68565" tIns="34283" rIns="68565" bIns="34283">
            <a:spAutoFit/>
          </a:bodyPr>
          <a:lstStyle/>
          <a:p>
            <a:pPr algn="ctr" defTabSz="457029">
              <a:defRPr/>
            </a:pPr>
            <a:r>
              <a:rPr lang="en-US" sz="1200" dirty="0">
                <a:solidFill>
                  <a:srgbClr val="FFFFFF"/>
                </a:solidFill>
                <a:latin typeface="CiscoSansTT Light"/>
                <a:ea typeface="ＭＳ Ｐゴシック" pitchFamily="34" charset="-128"/>
              </a:rPr>
              <a:t>Devices Connected by 2020</a:t>
            </a:r>
          </a:p>
        </p:txBody>
      </p:sp>
      <p:grpSp>
        <p:nvGrpSpPr>
          <p:cNvPr id="128" name="Group 127"/>
          <p:cNvGrpSpPr>
            <a:grpSpLocks noChangeAspect="1"/>
          </p:cNvGrpSpPr>
          <p:nvPr/>
        </p:nvGrpSpPr>
        <p:grpSpPr>
          <a:xfrm>
            <a:off x="2520281" y="3103708"/>
            <a:ext cx="1478507" cy="1478120"/>
            <a:chOff x="2609174" y="2625731"/>
            <a:chExt cx="1441923" cy="1441544"/>
          </a:xfrm>
        </p:grpSpPr>
        <p:sp>
          <p:nvSpPr>
            <p:cNvPr id="129" name="Oval 128"/>
            <p:cNvSpPr>
              <a:spLocks noChangeAspect="1"/>
            </p:cNvSpPr>
            <p:nvPr/>
          </p:nvSpPr>
          <p:spPr>
            <a:xfrm>
              <a:off x="2609174" y="2625731"/>
              <a:ext cx="1441923" cy="1441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3975" dist="31750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>
                <a:defRPr/>
              </a:pPr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8928" y="2675296"/>
              <a:ext cx="1342415" cy="134241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31" name="Group 130"/>
          <p:cNvGrpSpPr/>
          <p:nvPr/>
        </p:nvGrpSpPr>
        <p:grpSpPr>
          <a:xfrm>
            <a:off x="6006042" y="1933821"/>
            <a:ext cx="657330" cy="657160"/>
            <a:chOff x="6006042" y="1709845"/>
            <a:chExt cx="657330" cy="657160"/>
          </a:xfrm>
        </p:grpSpPr>
        <p:sp>
          <p:nvSpPr>
            <p:cNvPr id="132" name="Oval 131"/>
            <p:cNvSpPr>
              <a:spLocks noChangeAspect="1"/>
            </p:cNvSpPr>
            <p:nvPr/>
          </p:nvSpPr>
          <p:spPr>
            <a:xfrm>
              <a:off x="6006042" y="1709845"/>
              <a:ext cx="657330" cy="65716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3975" dist="31750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>
                <a:defRPr/>
              </a:pPr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36937" y="1740655"/>
              <a:ext cx="595540" cy="5955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35" name="Title 2"/>
          <p:cNvSpPr>
            <a:spLocks noGrp="1"/>
          </p:cNvSpPr>
          <p:nvPr>
            <p:ph type="title"/>
          </p:nvPr>
        </p:nvSpPr>
        <p:spPr>
          <a:xfrm>
            <a:off x="393886" y="285636"/>
            <a:ext cx="8566385" cy="731837"/>
          </a:xfrm>
        </p:spPr>
        <p:txBody>
          <a:bodyPr>
            <a:normAutofit fontScale="90000"/>
          </a:bodyPr>
          <a:lstStyle/>
          <a:p>
            <a:r>
              <a:rPr lang="en-AU" dirty="0" err="1" smtClean="0"/>
              <a:t>IoT</a:t>
            </a:r>
            <a:r>
              <a:rPr lang="en-AU" dirty="0"/>
              <a:t> generate Massive, Messy </a:t>
            </a:r>
            <a:r>
              <a:rPr lang="en-AU" dirty="0" smtClean="0"/>
              <a:t>Data Everywhere</a:t>
            </a:r>
            <a:endParaRPr lang="en-AU" dirty="0"/>
          </a:p>
        </p:txBody>
      </p:sp>
      <p:sp>
        <p:nvSpPr>
          <p:cNvPr id="149" name="TextBox 148"/>
          <p:cNvSpPr txBox="1"/>
          <p:nvPr/>
        </p:nvSpPr>
        <p:spPr>
          <a:xfrm>
            <a:off x="185623" y="4926064"/>
            <a:ext cx="4338158" cy="196197"/>
          </a:xfrm>
          <a:prstGeom prst="rect">
            <a:avLst/>
          </a:prstGeom>
          <a:noFill/>
        </p:spPr>
        <p:txBody>
          <a:bodyPr wrap="square" lIns="68529" tIns="34265" rIns="68529" bIns="34265" rtlCol="0">
            <a:spAutoFit/>
          </a:bodyPr>
          <a:lstStyle/>
          <a:p>
            <a:pPr algn="r" defTabSz="685292">
              <a:defRPr/>
            </a:pPr>
            <a:r>
              <a:rPr lang="en-US" sz="800" dirty="0">
                <a:solidFill>
                  <a:srgbClr val="FFFFFF">
                    <a:lumMod val="75000"/>
                  </a:srgbClr>
                </a:solidFill>
                <a:latin typeface="CiscoSansTT Light"/>
                <a:ea typeface="ＭＳ Ｐゴシック" pitchFamily="34" charset="-128"/>
                <a:cs typeface="Arial"/>
              </a:rPr>
              <a:t>Source: </a:t>
            </a:r>
            <a:r>
              <a:rPr lang="en-US" sz="800" dirty="0">
                <a:solidFill>
                  <a:srgbClr val="FFFFFF">
                    <a:lumMod val="75000"/>
                  </a:srgbClr>
                </a:solidFill>
                <a:latin typeface="CiscoSansTT Light"/>
                <a:ea typeface="ＭＳ Ｐゴシック" pitchFamily="34" charset="-128"/>
              </a:rPr>
              <a:t>Cisco Consulting Services</a:t>
            </a:r>
            <a:endParaRPr lang="en-US" sz="800" dirty="0">
              <a:solidFill>
                <a:srgbClr val="FFFFFF">
                  <a:lumMod val="75000"/>
                </a:srgbClr>
              </a:solidFill>
              <a:latin typeface="CiscoSansTT Light"/>
              <a:ea typeface="ＭＳ Ｐゴシック" pitchFamily="34" charset="-128"/>
              <a:cs typeface="Arial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456585" y="4083418"/>
            <a:ext cx="762092" cy="762092"/>
          </a:xfrm>
          <a:prstGeom prst="ellipse">
            <a:avLst/>
          </a:prstGeom>
          <a:gradFill flip="none" rotWithShape="1">
            <a:gsLst>
              <a:gs pos="0">
                <a:srgbClr val="33C2CC"/>
              </a:gs>
              <a:gs pos="100000">
                <a:srgbClr val="228C94"/>
              </a:gs>
            </a:gsLst>
            <a:lin ang="5400000" scaled="0"/>
            <a:tileRect/>
          </a:gradFill>
          <a:ln w="1016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3428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151" name="Group 150"/>
          <p:cNvGrpSpPr/>
          <p:nvPr/>
        </p:nvGrpSpPr>
        <p:grpSpPr>
          <a:xfrm>
            <a:off x="1580339" y="4207667"/>
            <a:ext cx="590475" cy="498435"/>
            <a:chOff x="6689165" y="5167626"/>
            <a:chExt cx="1005114" cy="848662"/>
          </a:xfrm>
        </p:grpSpPr>
        <p:grpSp>
          <p:nvGrpSpPr>
            <p:cNvPr id="152" name="Group 151"/>
            <p:cNvGrpSpPr/>
            <p:nvPr/>
          </p:nvGrpSpPr>
          <p:grpSpPr>
            <a:xfrm>
              <a:off x="6689165" y="5167626"/>
              <a:ext cx="848662" cy="848662"/>
              <a:chOff x="6689162" y="4281242"/>
              <a:chExt cx="1735045" cy="1735046"/>
            </a:xfrm>
          </p:grpSpPr>
          <p:pic>
            <p:nvPicPr>
              <p:cNvPr id="154" name="Picture 153" descr="10236_share_content_256.png"/>
              <p:cNvPicPr>
                <a:picLocks noChangeAspect="1"/>
              </p:cNvPicPr>
              <p:nvPr/>
            </p:nvPicPr>
            <p:blipFill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9162" y="4281242"/>
                <a:ext cx="1735045" cy="1735046"/>
              </a:xfrm>
              <a:prstGeom prst="rect">
                <a:avLst/>
              </a:prstGeom>
            </p:spPr>
          </p:pic>
          <p:pic>
            <p:nvPicPr>
              <p:cNvPr id="155" name="Picture 154" descr="10154_line_chart_256.png"/>
              <p:cNvPicPr>
                <a:picLocks noChangeAspect="1"/>
              </p:cNvPicPr>
              <p:nvPr/>
            </p:nvPicPr>
            <p:blipFill rotWithShape="1"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534268" y="4625037"/>
                <a:ext cx="682964" cy="738336"/>
              </a:xfrm>
              <a:prstGeom prst="rect">
                <a:avLst/>
              </a:prstGeom>
            </p:spPr>
          </p:pic>
          <p:pic>
            <p:nvPicPr>
              <p:cNvPr id="156" name="Picture 155" descr="10195_Pie_chart_256.png"/>
              <p:cNvPicPr>
                <a:picLocks noChangeAspect="1"/>
              </p:cNvPicPr>
              <p:nvPr/>
            </p:nvPicPr>
            <p:blipFill rotWithShape="1">
              <a:blip r:embed="rId2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79231" y="4627630"/>
                <a:ext cx="682645" cy="735057"/>
              </a:xfrm>
              <a:prstGeom prst="rect">
                <a:avLst/>
              </a:prstGeom>
            </p:spPr>
          </p:pic>
        </p:grpSp>
        <p:pic>
          <p:nvPicPr>
            <p:cNvPr id="153" name="Picture 152" descr="10231_select_256.png"/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8048" y="5491380"/>
              <a:ext cx="496231" cy="496231"/>
            </a:xfrm>
            <a:prstGeom prst="rect">
              <a:avLst/>
            </a:prstGeom>
          </p:spPr>
        </p:pic>
      </p:grpSp>
      <p:sp>
        <p:nvSpPr>
          <p:cNvPr id="158" name="Oval 157"/>
          <p:cNvSpPr/>
          <p:nvPr/>
        </p:nvSpPr>
        <p:spPr>
          <a:xfrm>
            <a:off x="3904683" y="4341057"/>
            <a:ext cx="693082" cy="69308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3975" dist="3175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>
            <a:defPPr>
              <a:defRPr lang="en-US"/>
            </a:defPPr>
            <a:lvl1pPr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3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2" algn="l" defTabSz="45714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4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8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99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3" algn="l" defTabSz="457143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3930002" y="4368926"/>
            <a:ext cx="642195" cy="642195"/>
          </a:xfrm>
          <a:prstGeom prst="ellipse">
            <a:avLst/>
          </a:prstGeom>
          <a:gradFill flip="none" rotWithShape="1">
            <a:gsLst>
              <a:gs pos="0">
                <a:srgbClr val="33C2CC"/>
              </a:gs>
              <a:gs pos="100000">
                <a:srgbClr val="228C94"/>
              </a:gs>
            </a:gsLst>
            <a:lin ang="5400000" scaled="0"/>
            <a:tileRect/>
          </a:gradFill>
          <a:ln w="1016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3428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60" name="Picture 159" descr="Video-Surveillance‎.png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206" y="4492681"/>
            <a:ext cx="516678" cy="426853"/>
          </a:xfrm>
          <a:prstGeom prst="rect">
            <a:avLst/>
          </a:prstGeom>
        </p:spPr>
      </p:pic>
      <p:grpSp>
        <p:nvGrpSpPr>
          <p:cNvPr id="161" name="Group 160"/>
          <p:cNvGrpSpPr/>
          <p:nvPr/>
        </p:nvGrpSpPr>
        <p:grpSpPr>
          <a:xfrm>
            <a:off x="4779064" y="3915386"/>
            <a:ext cx="1018948" cy="1018683"/>
            <a:chOff x="4677464" y="3691410"/>
            <a:chExt cx="1018948" cy="1018683"/>
          </a:xfrm>
        </p:grpSpPr>
        <p:sp>
          <p:nvSpPr>
            <p:cNvPr id="162" name="Oval 161"/>
            <p:cNvSpPr>
              <a:spLocks noChangeAspect="1"/>
            </p:cNvSpPr>
            <p:nvPr/>
          </p:nvSpPr>
          <p:spPr>
            <a:xfrm>
              <a:off x="4677464" y="3691410"/>
              <a:ext cx="1018948" cy="10186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3975" dist="31750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>
                <a:defRPr/>
              </a:pPr>
              <a:endParaRPr 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5142" y="3738955"/>
              <a:ext cx="923592" cy="92359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64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/>
          <p:cNvSpPr/>
          <p:nvPr/>
        </p:nvSpPr>
        <p:spPr>
          <a:xfrm>
            <a:off x="4499990" y="4203039"/>
            <a:ext cx="759862" cy="817051"/>
          </a:xfrm>
          <a:prstGeom prst="arc">
            <a:avLst>
              <a:gd name="adj1" fmla="val 21556087"/>
              <a:gd name="adj2" fmla="val 20261569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328"/>
          <p:cNvGrpSpPr/>
          <p:nvPr/>
        </p:nvGrpSpPr>
        <p:grpSpPr>
          <a:xfrm flipH="1">
            <a:off x="7342097" y="6465"/>
            <a:ext cx="1226417" cy="1232089"/>
            <a:chOff x="4932363" y="415926"/>
            <a:chExt cx="974725" cy="979488"/>
          </a:xfrm>
        </p:grpSpPr>
        <p:sp>
          <p:nvSpPr>
            <p:cNvPr id="13" name="Freeform 738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  <a:gd name="T48" fmla="*/ 543 w 543"/>
                <a:gd name="T49" fmla="*/ 3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  <a:lnTo>
                    <a:pt x="543" y="345"/>
                  </a:lnTo>
                  <a:close/>
                </a:path>
              </a:pathLst>
            </a:cu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Freeform 739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</a:path>
              </a:pathLst>
            </a:cu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" name="Line 740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" name="Line 741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" name="Line 742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" name="Line 743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" name="Line 744"/>
            <p:cNvSpPr>
              <a:spLocks noChangeShapeType="1"/>
            </p:cNvSpPr>
            <p:nvPr/>
          </p:nvSpPr>
          <p:spPr bwMode="auto">
            <a:xfrm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" name="Line 745"/>
            <p:cNvSpPr>
              <a:spLocks noChangeShapeType="1"/>
            </p:cNvSpPr>
            <p:nvPr/>
          </p:nvSpPr>
          <p:spPr bwMode="auto">
            <a:xfrm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746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Line 747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" name="Line 748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" name="Line 749"/>
            <p:cNvSpPr>
              <a:spLocks noChangeShapeType="1"/>
            </p:cNvSpPr>
            <p:nvPr/>
          </p:nvSpPr>
          <p:spPr bwMode="auto">
            <a:xfrm flipH="1">
              <a:off x="5103814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" name="Line 750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" name="Line 75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" name="Line 752"/>
            <p:cNvSpPr>
              <a:spLocks noChangeShapeType="1"/>
            </p:cNvSpPr>
            <p:nvPr/>
          </p:nvSpPr>
          <p:spPr bwMode="auto">
            <a:xfrm flipH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" name="Line 753"/>
            <p:cNvSpPr>
              <a:spLocks noChangeShapeType="1"/>
            </p:cNvSpPr>
            <p:nvPr/>
          </p:nvSpPr>
          <p:spPr bwMode="auto">
            <a:xfrm flipH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" name="Line 754"/>
            <p:cNvSpPr>
              <a:spLocks noChangeShapeType="1"/>
            </p:cNvSpPr>
            <p:nvPr/>
          </p:nvSpPr>
          <p:spPr bwMode="auto">
            <a:xfrm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" name="Line 755"/>
            <p:cNvSpPr>
              <a:spLocks noChangeShapeType="1"/>
            </p:cNvSpPr>
            <p:nvPr/>
          </p:nvSpPr>
          <p:spPr bwMode="auto">
            <a:xfrm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" name="Line 756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Line 757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" name="Line 758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" name="Line 759"/>
            <p:cNvSpPr>
              <a:spLocks noChangeShapeType="1"/>
            </p:cNvSpPr>
            <p:nvPr/>
          </p:nvSpPr>
          <p:spPr bwMode="auto">
            <a:xfrm flipH="1"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" name="Line 760"/>
            <p:cNvSpPr>
              <a:spLocks noChangeShapeType="1"/>
            </p:cNvSpPr>
            <p:nvPr/>
          </p:nvSpPr>
          <p:spPr bwMode="auto">
            <a:xfrm flipH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" name="Line 761"/>
            <p:cNvSpPr>
              <a:spLocks noChangeShapeType="1"/>
            </p:cNvSpPr>
            <p:nvPr/>
          </p:nvSpPr>
          <p:spPr bwMode="auto">
            <a:xfrm flipH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" name="Line 762"/>
            <p:cNvSpPr>
              <a:spLocks noChangeShapeType="1"/>
            </p:cNvSpPr>
            <p:nvPr/>
          </p:nvSpPr>
          <p:spPr bwMode="auto">
            <a:xfrm flipH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" name="Line 763"/>
            <p:cNvSpPr>
              <a:spLocks noChangeShapeType="1"/>
            </p:cNvSpPr>
            <p:nvPr/>
          </p:nvSpPr>
          <p:spPr bwMode="auto">
            <a:xfrm flipH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" name="Line 764"/>
            <p:cNvSpPr>
              <a:spLocks noChangeShapeType="1"/>
            </p:cNvSpPr>
            <p:nvPr/>
          </p:nvSpPr>
          <p:spPr bwMode="auto">
            <a:xfrm flipH="1" flipV="1"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" name="Line 765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" name="Line 766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" name="Line 767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" name="Line 768"/>
            <p:cNvSpPr>
              <a:spLocks noChangeShapeType="1"/>
            </p:cNvSpPr>
            <p:nvPr/>
          </p:nvSpPr>
          <p:spPr bwMode="auto">
            <a:xfrm flipH="1"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" name="Line 769"/>
            <p:cNvSpPr>
              <a:spLocks noChangeShapeType="1"/>
            </p:cNvSpPr>
            <p:nvPr/>
          </p:nvSpPr>
          <p:spPr bwMode="auto">
            <a:xfrm flipH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" name="Line 770"/>
            <p:cNvSpPr>
              <a:spLocks noChangeShapeType="1"/>
            </p:cNvSpPr>
            <p:nvPr/>
          </p:nvSpPr>
          <p:spPr bwMode="auto">
            <a:xfrm flipH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" name="Line 771"/>
            <p:cNvSpPr>
              <a:spLocks noChangeShapeType="1"/>
            </p:cNvSpPr>
            <p:nvPr/>
          </p:nvSpPr>
          <p:spPr bwMode="auto">
            <a:xfrm flipH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" name="Line 772"/>
            <p:cNvSpPr>
              <a:spLocks noChangeShapeType="1"/>
            </p:cNvSpPr>
            <p:nvPr/>
          </p:nvSpPr>
          <p:spPr bwMode="auto">
            <a:xfrm flipV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" name="Line 773"/>
            <p:cNvSpPr>
              <a:spLocks noChangeShapeType="1"/>
            </p:cNvSpPr>
            <p:nvPr/>
          </p:nvSpPr>
          <p:spPr bwMode="auto">
            <a:xfrm flipV="1"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" name="Line 774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" name="Line 775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" name="Line 776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" name="Line 777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" name="Line 778"/>
            <p:cNvSpPr>
              <a:spLocks noChangeShapeType="1"/>
            </p:cNvSpPr>
            <p:nvPr/>
          </p:nvSpPr>
          <p:spPr bwMode="auto">
            <a:xfrm flipH="1"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" name="Line 779"/>
            <p:cNvSpPr>
              <a:spLocks noChangeShapeType="1"/>
            </p:cNvSpPr>
            <p:nvPr/>
          </p:nvSpPr>
          <p:spPr bwMode="auto">
            <a:xfrm flipH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" name="Line 780"/>
            <p:cNvSpPr>
              <a:spLocks noChangeShapeType="1"/>
            </p:cNvSpPr>
            <p:nvPr/>
          </p:nvSpPr>
          <p:spPr bwMode="auto">
            <a:xfrm flipV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" name="Line 781"/>
            <p:cNvSpPr>
              <a:spLocks noChangeShapeType="1"/>
            </p:cNvSpPr>
            <p:nvPr/>
          </p:nvSpPr>
          <p:spPr bwMode="auto">
            <a:xfrm flipV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" name="Line 782"/>
            <p:cNvSpPr>
              <a:spLocks noChangeShapeType="1"/>
            </p:cNvSpPr>
            <p:nvPr/>
          </p:nvSpPr>
          <p:spPr bwMode="auto">
            <a:xfrm flipV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" name="Line 783"/>
            <p:cNvSpPr>
              <a:spLocks noChangeShapeType="1"/>
            </p:cNvSpPr>
            <p:nvPr/>
          </p:nvSpPr>
          <p:spPr bwMode="auto">
            <a:xfrm flipV="1"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" name="Line 784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" name="Line 785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" name="Line 786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" name="Line 787"/>
            <p:cNvSpPr>
              <a:spLocks noChangeShapeType="1"/>
            </p:cNvSpPr>
            <p:nvPr/>
          </p:nvSpPr>
          <p:spPr bwMode="auto">
            <a:xfrm flipH="1" flipV="1"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" name="Line 788"/>
            <p:cNvSpPr>
              <a:spLocks noChangeShapeType="1"/>
            </p:cNvSpPr>
            <p:nvPr/>
          </p:nvSpPr>
          <p:spPr bwMode="auto">
            <a:xfrm flipV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" name="Line 789"/>
            <p:cNvSpPr>
              <a:spLocks noChangeShapeType="1"/>
            </p:cNvSpPr>
            <p:nvPr/>
          </p:nvSpPr>
          <p:spPr bwMode="auto">
            <a:xfrm flipV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" name="Line 790"/>
            <p:cNvSpPr>
              <a:spLocks noChangeShapeType="1"/>
            </p:cNvSpPr>
            <p:nvPr/>
          </p:nvSpPr>
          <p:spPr bwMode="auto">
            <a:xfrm flipV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" name="Line 791"/>
            <p:cNvSpPr>
              <a:spLocks noChangeShapeType="1"/>
            </p:cNvSpPr>
            <p:nvPr/>
          </p:nvSpPr>
          <p:spPr bwMode="auto">
            <a:xfrm flipV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" name="Line 792"/>
            <p:cNvSpPr>
              <a:spLocks noChangeShapeType="1"/>
            </p:cNvSpPr>
            <p:nvPr/>
          </p:nvSpPr>
          <p:spPr bwMode="auto">
            <a:xfrm flipV="1">
              <a:off x="5303839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" name="Line 793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" name="Line 794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" name="Line 795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" name="Line 796"/>
            <p:cNvSpPr>
              <a:spLocks noChangeShapeType="1"/>
            </p:cNvSpPr>
            <p:nvPr/>
          </p:nvSpPr>
          <p:spPr bwMode="auto">
            <a:xfrm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" name="Line 797"/>
            <p:cNvSpPr>
              <a:spLocks noChangeShapeType="1"/>
            </p:cNvSpPr>
            <p:nvPr/>
          </p:nvSpPr>
          <p:spPr bwMode="auto">
            <a:xfrm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" name="Line 798"/>
            <p:cNvSpPr>
              <a:spLocks noChangeShapeType="1"/>
            </p:cNvSpPr>
            <p:nvPr/>
          </p:nvSpPr>
          <p:spPr bwMode="auto">
            <a:xfrm flipV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" name="Line 799"/>
            <p:cNvSpPr>
              <a:spLocks noChangeShapeType="1"/>
            </p:cNvSpPr>
            <p:nvPr/>
          </p:nvSpPr>
          <p:spPr bwMode="auto">
            <a:xfrm flipV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" name="Line 800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" name="Line 801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" name="Line 802"/>
            <p:cNvSpPr>
              <a:spLocks noChangeShapeType="1"/>
            </p:cNvSpPr>
            <p:nvPr/>
          </p:nvSpPr>
          <p:spPr bwMode="auto">
            <a:xfrm flipV="1">
              <a:off x="5103814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" name="Line 803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" name="Line 804"/>
            <p:cNvSpPr>
              <a:spLocks noChangeShapeType="1"/>
            </p:cNvSpPr>
            <p:nvPr/>
          </p:nvSpPr>
          <p:spPr bwMode="auto">
            <a:xfrm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" name="Line 805"/>
            <p:cNvSpPr>
              <a:spLocks noChangeShapeType="1"/>
            </p:cNvSpPr>
            <p:nvPr/>
          </p:nvSpPr>
          <p:spPr bwMode="auto">
            <a:xfrm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" name="Line 806"/>
            <p:cNvSpPr>
              <a:spLocks noChangeShapeType="1"/>
            </p:cNvSpPr>
            <p:nvPr/>
          </p:nvSpPr>
          <p:spPr bwMode="auto">
            <a:xfrm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" name="Line 807"/>
            <p:cNvSpPr>
              <a:spLocks noChangeShapeType="1"/>
            </p:cNvSpPr>
            <p:nvPr/>
          </p:nvSpPr>
          <p:spPr bwMode="auto">
            <a:xfrm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" name="Line 80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" name="Line 80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" name="Line 811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6" name="Line 812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" name="Line 813"/>
            <p:cNvSpPr>
              <a:spLocks noChangeShapeType="1"/>
            </p:cNvSpPr>
            <p:nvPr/>
          </p:nvSpPr>
          <p:spPr bwMode="auto">
            <a:xfrm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8" name="Line 814"/>
            <p:cNvSpPr>
              <a:spLocks noChangeShapeType="1"/>
            </p:cNvSpPr>
            <p:nvPr/>
          </p:nvSpPr>
          <p:spPr bwMode="auto">
            <a:xfrm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9" name="Line 815"/>
            <p:cNvSpPr>
              <a:spLocks noChangeShapeType="1"/>
            </p:cNvSpPr>
            <p:nvPr/>
          </p:nvSpPr>
          <p:spPr bwMode="auto">
            <a:xfrm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0" name="Line 816"/>
            <p:cNvSpPr>
              <a:spLocks noChangeShapeType="1"/>
            </p:cNvSpPr>
            <p:nvPr/>
          </p:nvSpPr>
          <p:spPr bwMode="auto">
            <a:xfrm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1" name="Line 817"/>
            <p:cNvSpPr>
              <a:spLocks noChangeShapeType="1"/>
            </p:cNvSpPr>
            <p:nvPr/>
          </p:nvSpPr>
          <p:spPr bwMode="auto">
            <a:xfrm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2" name="Line 81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3" name="Line 81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4" name="Line 820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5" name="Line 82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6" name="Line 822"/>
            <p:cNvSpPr>
              <a:spLocks noChangeShapeType="1"/>
            </p:cNvSpPr>
            <p:nvPr/>
          </p:nvSpPr>
          <p:spPr bwMode="auto">
            <a:xfrm>
              <a:off x="5103813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7" name="Line 823"/>
            <p:cNvSpPr>
              <a:spLocks noChangeShapeType="1"/>
            </p:cNvSpPr>
            <p:nvPr/>
          </p:nvSpPr>
          <p:spPr bwMode="auto">
            <a:xfrm>
              <a:off x="5103813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8" name="Line 824"/>
            <p:cNvSpPr>
              <a:spLocks noChangeShapeType="1"/>
            </p:cNvSpPr>
            <p:nvPr/>
          </p:nvSpPr>
          <p:spPr bwMode="auto">
            <a:xfrm>
              <a:off x="5103813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9" name="Line 825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0" name="Line 826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1" name="Line 827"/>
            <p:cNvSpPr>
              <a:spLocks noChangeShapeType="1"/>
            </p:cNvSpPr>
            <p:nvPr/>
          </p:nvSpPr>
          <p:spPr bwMode="auto">
            <a:xfrm>
              <a:off x="5103813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" name="Line 828"/>
            <p:cNvSpPr>
              <a:spLocks noChangeShapeType="1"/>
            </p:cNvSpPr>
            <p:nvPr/>
          </p:nvSpPr>
          <p:spPr bwMode="auto">
            <a:xfrm flipV="1">
              <a:off x="5103813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" name="Freeform 829"/>
            <p:cNvSpPr>
              <a:spLocks/>
            </p:cNvSpPr>
            <p:nvPr/>
          </p:nvSpPr>
          <p:spPr bwMode="auto">
            <a:xfrm>
              <a:off x="4932363" y="415926"/>
              <a:ext cx="974725" cy="979488"/>
            </a:xfrm>
            <a:custGeom>
              <a:avLst/>
              <a:gdLst>
                <a:gd name="T0" fmla="*/ 229 w 260"/>
                <a:gd name="T1" fmla="*/ 187 h 261"/>
                <a:gd name="T2" fmla="*/ 187 w 260"/>
                <a:gd name="T3" fmla="*/ 31 h 261"/>
                <a:gd name="T4" fmla="*/ 31 w 260"/>
                <a:gd name="T5" fmla="*/ 73 h 261"/>
                <a:gd name="T6" fmla="*/ 73 w 260"/>
                <a:gd name="T7" fmla="*/ 229 h 261"/>
                <a:gd name="T8" fmla="*/ 229 w 260"/>
                <a:gd name="T9" fmla="*/ 18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29" y="187"/>
                  </a:moveTo>
                  <a:cubicBezTo>
                    <a:pt x="260" y="133"/>
                    <a:pt x="242" y="63"/>
                    <a:pt x="187" y="31"/>
                  </a:cubicBezTo>
                  <a:cubicBezTo>
                    <a:pt x="132" y="0"/>
                    <a:pt x="63" y="19"/>
                    <a:pt x="31" y="73"/>
                  </a:cubicBezTo>
                  <a:cubicBezTo>
                    <a:pt x="0" y="128"/>
                    <a:pt x="18" y="198"/>
                    <a:pt x="73" y="229"/>
                  </a:cubicBezTo>
                  <a:cubicBezTo>
                    <a:pt x="128" y="261"/>
                    <a:pt x="197" y="242"/>
                    <a:pt x="229" y="187"/>
                  </a:cubicBezTo>
                  <a:close/>
                </a:path>
              </a:pathLst>
            </a:cu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8465" y="0"/>
            <a:ext cx="8345488" cy="731837"/>
          </a:xfrm>
        </p:spPr>
        <p:txBody>
          <a:bodyPr/>
          <a:lstStyle/>
          <a:p>
            <a:r>
              <a:rPr lang="en-AU" sz="2800" dirty="0" smtClean="0">
                <a:latin typeface="+mn-lt"/>
              </a:rPr>
              <a:t>Challenge- Tons of Data </a:t>
            </a:r>
            <a:r>
              <a:rPr lang="mr-IN" sz="2800" dirty="0" smtClean="0">
                <a:latin typeface="+mn-lt"/>
              </a:rPr>
              <a:t>–</a:t>
            </a:r>
            <a:r>
              <a:rPr lang="en-AU" sz="2800" dirty="0" smtClean="0">
                <a:latin typeface="+mn-lt"/>
              </a:rPr>
              <a:t> Fast decision</a:t>
            </a:r>
            <a:endParaRPr lang="en-AU" sz="2800" dirty="0">
              <a:latin typeface="+mn-lt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254946" y="384888"/>
            <a:ext cx="3636951" cy="1346436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One Day</a:t>
            </a:r>
          </a:p>
          <a:p>
            <a:pPr algn="r"/>
            <a:r>
              <a:rPr lang="en-AU" sz="3200" dirty="0">
                <a:solidFill>
                  <a:schemeClr val="accent1"/>
                </a:solidFill>
              </a:rPr>
              <a:t>1.1</a:t>
            </a:r>
            <a:r>
              <a:rPr lang="en-AU" sz="3200" dirty="0">
                <a:solidFill>
                  <a:srgbClr val="92D050"/>
                </a:solidFill>
              </a:rPr>
              <a:t> </a:t>
            </a:r>
            <a:r>
              <a:rPr lang="en-AU" sz="3200" dirty="0"/>
              <a:t>Billion</a:t>
            </a:r>
          </a:p>
          <a:p>
            <a:pPr algn="r"/>
            <a:r>
              <a:rPr lang="en-AU" sz="1600" dirty="0">
                <a:solidFill>
                  <a:schemeClr val="accent1"/>
                </a:solidFill>
              </a:rPr>
              <a:t>Data points generated by sensors</a:t>
            </a:r>
            <a:endParaRPr lang="en-AU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242347" y="771500"/>
            <a:ext cx="4183257" cy="104820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One Week</a:t>
            </a:r>
          </a:p>
          <a:p>
            <a:r>
              <a:rPr lang="en-AU" sz="3200" dirty="0">
                <a:solidFill>
                  <a:schemeClr val="accent1"/>
                </a:solidFill>
              </a:rPr>
              <a:t>500</a:t>
            </a:r>
            <a:r>
              <a:rPr lang="en-AU" sz="3200" dirty="0">
                <a:solidFill>
                  <a:srgbClr val="92D050"/>
                </a:solidFill>
              </a:rPr>
              <a:t> </a:t>
            </a:r>
            <a:r>
              <a:rPr lang="en-AU" sz="3200" dirty="0"/>
              <a:t>Gigabytes</a:t>
            </a:r>
          </a:p>
          <a:p>
            <a:r>
              <a:rPr lang="en-AU" sz="1600" dirty="0">
                <a:solidFill>
                  <a:schemeClr val="accent1"/>
                </a:solidFill>
              </a:rPr>
              <a:t>Data generated by an offshore oil rig</a:t>
            </a:r>
            <a:endParaRPr lang="en-AU" sz="1600" b="1" dirty="0">
              <a:solidFill>
                <a:schemeClr val="accent1"/>
              </a:solidFill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693517" y="1717505"/>
            <a:ext cx="4183257" cy="1142285"/>
          </a:xfrm>
          <a:prstGeom prst="rect">
            <a:avLst/>
          </a:prstGeom>
          <a:noFill/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One Day</a:t>
            </a:r>
            <a:endParaRPr lang="en-AU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AU" sz="3200" dirty="0">
                <a:solidFill>
                  <a:schemeClr val="accent1"/>
                </a:solidFill>
              </a:rPr>
              <a:t>1,000</a:t>
            </a:r>
            <a:r>
              <a:rPr lang="en-AU" sz="3200" dirty="0">
                <a:solidFill>
                  <a:srgbClr val="92D050"/>
                </a:solidFill>
              </a:rPr>
              <a:t> </a:t>
            </a:r>
            <a:r>
              <a:rPr lang="en-AU" sz="3200" dirty="0"/>
              <a:t>Gigabytes</a:t>
            </a:r>
          </a:p>
          <a:p>
            <a:pPr algn="r"/>
            <a:r>
              <a:rPr lang="en-AU" sz="1600" dirty="0">
                <a:solidFill>
                  <a:schemeClr val="accent1"/>
                </a:solidFill>
              </a:rPr>
              <a:t>Data generated by an oil refinery</a:t>
            </a:r>
            <a:endParaRPr lang="en-AU" sz="1600" b="1" dirty="0">
              <a:solidFill>
                <a:schemeClr val="accent1"/>
              </a:solidFill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42347" y="2125068"/>
            <a:ext cx="4183257" cy="87874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Every 30 Minutes per flight</a:t>
            </a:r>
          </a:p>
          <a:p>
            <a:r>
              <a:rPr lang="en-AU" sz="3200" dirty="0">
                <a:solidFill>
                  <a:schemeClr val="accent1"/>
                </a:solidFill>
              </a:rPr>
              <a:t>10,000</a:t>
            </a:r>
            <a:r>
              <a:rPr lang="en-AU" sz="3200" dirty="0">
                <a:solidFill>
                  <a:srgbClr val="92D050"/>
                </a:solidFill>
              </a:rPr>
              <a:t> </a:t>
            </a:r>
            <a:r>
              <a:rPr lang="en-AU" sz="3200" dirty="0"/>
              <a:t>Gigabytes</a:t>
            </a:r>
          </a:p>
          <a:p>
            <a:r>
              <a:rPr lang="en-AU" sz="1600" dirty="0">
                <a:solidFill>
                  <a:schemeClr val="accent1"/>
                </a:solidFill>
              </a:rPr>
              <a:t>Data generated by a jet engine (e.g., PW1000G) </a:t>
            </a:r>
            <a:endParaRPr lang="en-AU" sz="1600" b="1" dirty="0">
              <a:solidFill>
                <a:schemeClr val="accent1"/>
              </a:solidFill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715602" y="3061198"/>
            <a:ext cx="4183257" cy="87874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One Day</a:t>
            </a:r>
          </a:p>
          <a:p>
            <a:pPr algn="r"/>
            <a:r>
              <a:rPr lang="en-AU" sz="3200" dirty="0">
                <a:solidFill>
                  <a:schemeClr val="accent1"/>
                </a:solidFill>
              </a:rPr>
              <a:t>2.5 Billion </a:t>
            </a:r>
            <a:r>
              <a:rPr lang="en-AU" sz="3200" dirty="0"/>
              <a:t>Gigabytes</a:t>
            </a:r>
          </a:p>
          <a:p>
            <a:pPr algn="r"/>
            <a:r>
              <a:rPr lang="en-AU" sz="1600" dirty="0">
                <a:solidFill>
                  <a:schemeClr val="accent1"/>
                </a:solidFill>
              </a:rPr>
              <a:t>Data generated worldwide</a:t>
            </a:r>
            <a:endParaRPr lang="en-AU" sz="1600" b="1" dirty="0">
              <a:solidFill>
                <a:schemeClr val="accent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94838" y="3435870"/>
            <a:ext cx="4183257" cy="87874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The Past 2 years</a:t>
            </a:r>
          </a:p>
          <a:p>
            <a:r>
              <a:rPr lang="en-AU" sz="3200" dirty="0">
                <a:solidFill>
                  <a:schemeClr val="accent1"/>
                </a:solidFill>
              </a:rPr>
              <a:t>90%</a:t>
            </a:r>
            <a:r>
              <a:rPr lang="en-AU" sz="3200" dirty="0">
                <a:solidFill>
                  <a:srgbClr val="92D050"/>
                </a:solidFill>
              </a:rPr>
              <a:t> </a:t>
            </a:r>
            <a:r>
              <a:rPr lang="en-AU" sz="3200" dirty="0"/>
              <a:t>of the world’s data</a:t>
            </a:r>
          </a:p>
          <a:p>
            <a:r>
              <a:rPr lang="en-AU" sz="1600" dirty="0">
                <a:solidFill>
                  <a:schemeClr val="accent1"/>
                </a:solidFill>
              </a:rPr>
              <a:t>Has been created</a:t>
            </a:r>
            <a:endParaRPr lang="en-AU" sz="1600" b="1" dirty="0">
              <a:solidFill>
                <a:schemeClr val="accent1"/>
              </a:solidFill>
            </a:endParaRPr>
          </a:p>
        </p:txBody>
      </p:sp>
      <p:grpSp>
        <p:nvGrpSpPr>
          <p:cNvPr id="104" name="Group 328"/>
          <p:cNvGrpSpPr/>
          <p:nvPr/>
        </p:nvGrpSpPr>
        <p:grpSpPr>
          <a:xfrm flipH="1">
            <a:off x="1321200" y="1695634"/>
            <a:ext cx="2116701" cy="2126490"/>
            <a:chOff x="4932363" y="415926"/>
            <a:chExt cx="974725" cy="979488"/>
          </a:xfrm>
        </p:grpSpPr>
        <p:sp>
          <p:nvSpPr>
            <p:cNvPr id="105" name="Freeform 738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  <a:gd name="T48" fmla="*/ 543 w 543"/>
                <a:gd name="T49" fmla="*/ 3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  <a:lnTo>
                    <a:pt x="543" y="345"/>
                  </a:lnTo>
                  <a:close/>
                </a:path>
              </a:pathLst>
            </a:cu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6" name="Freeform 739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</a:path>
              </a:pathLst>
            </a:cu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7" name="Line 740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8" name="Line 741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9" name="Line 742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0" name="Line 743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1" name="Line 744"/>
            <p:cNvSpPr>
              <a:spLocks noChangeShapeType="1"/>
            </p:cNvSpPr>
            <p:nvPr/>
          </p:nvSpPr>
          <p:spPr bwMode="auto">
            <a:xfrm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2" name="Line 745"/>
            <p:cNvSpPr>
              <a:spLocks noChangeShapeType="1"/>
            </p:cNvSpPr>
            <p:nvPr/>
          </p:nvSpPr>
          <p:spPr bwMode="auto">
            <a:xfrm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3" name="Line 746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" name="Line 747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" name="Line 748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6" name="Line 749"/>
            <p:cNvSpPr>
              <a:spLocks noChangeShapeType="1"/>
            </p:cNvSpPr>
            <p:nvPr/>
          </p:nvSpPr>
          <p:spPr bwMode="auto">
            <a:xfrm flipH="1">
              <a:off x="5103814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7" name="Line 750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8" name="Line 75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9" name="Line 752"/>
            <p:cNvSpPr>
              <a:spLocks noChangeShapeType="1"/>
            </p:cNvSpPr>
            <p:nvPr/>
          </p:nvSpPr>
          <p:spPr bwMode="auto">
            <a:xfrm flipH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0" name="Line 753"/>
            <p:cNvSpPr>
              <a:spLocks noChangeShapeType="1"/>
            </p:cNvSpPr>
            <p:nvPr/>
          </p:nvSpPr>
          <p:spPr bwMode="auto">
            <a:xfrm flipH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1" name="Line 754"/>
            <p:cNvSpPr>
              <a:spLocks noChangeShapeType="1"/>
            </p:cNvSpPr>
            <p:nvPr/>
          </p:nvSpPr>
          <p:spPr bwMode="auto">
            <a:xfrm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2" name="Line 755"/>
            <p:cNvSpPr>
              <a:spLocks noChangeShapeType="1"/>
            </p:cNvSpPr>
            <p:nvPr/>
          </p:nvSpPr>
          <p:spPr bwMode="auto">
            <a:xfrm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" name="Line 756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4" name="Line 757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5" name="Line 758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6" name="Line 759"/>
            <p:cNvSpPr>
              <a:spLocks noChangeShapeType="1"/>
            </p:cNvSpPr>
            <p:nvPr/>
          </p:nvSpPr>
          <p:spPr bwMode="auto">
            <a:xfrm flipH="1"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7" name="Line 760"/>
            <p:cNvSpPr>
              <a:spLocks noChangeShapeType="1"/>
            </p:cNvSpPr>
            <p:nvPr/>
          </p:nvSpPr>
          <p:spPr bwMode="auto">
            <a:xfrm flipH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8" name="Line 761"/>
            <p:cNvSpPr>
              <a:spLocks noChangeShapeType="1"/>
            </p:cNvSpPr>
            <p:nvPr/>
          </p:nvSpPr>
          <p:spPr bwMode="auto">
            <a:xfrm flipH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9" name="Line 762"/>
            <p:cNvSpPr>
              <a:spLocks noChangeShapeType="1"/>
            </p:cNvSpPr>
            <p:nvPr/>
          </p:nvSpPr>
          <p:spPr bwMode="auto">
            <a:xfrm flipH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0" name="Line 763"/>
            <p:cNvSpPr>
              <a:spLocks noChangeShapeType="1"/>
            </p:cNvSpPr>
            <p:nvPr/>
          </p:nvSpPr>
          <p:spPr bwMode="auto">
            <a:xfrm flipH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1" name="Line 764"/>
            <p:cNvSpPr>
              <a:spLocks noChangeShapeType="1"/>
            </p:cNvSpPr>
            <p:nvPr/>
          </p:nvSpPr>
          <p:spPr bwMode="auto">
            <a:xfrm flipH="1" flipV="1"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2" name="Line 765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3" name="Line 766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4" name="Line 767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5" name="Line 768"/>
            <p:cNvSpPr>
              <a:spLocks noChangeShapeType="1"/>
            </p:cNvSpPr>
            <p:nvPr/>
          </p:nvSpPr>
          <p:spPr bwMode="auto">
            <a:xfrm flipH="1"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6" name="Line 769"/>
            <p:cNvSpPr>
              <a:spLocks noChangeShapeType="1"/>
            </p:cNvSpPr>
            <p:nvPr/>
          </p:nvSpPr>
          <p:spPr bwMode="auto">
            <a:xfrm flipH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7" name="Line 770"/>
            <p:cNvSpPr>
              <a:spLocks noChangeShapeType="1"/>
            </p:cNvSpPr>
            <p:nvPr/>
          </p:nvSpPr>
          <p:spPr bwMode="auto">
            <a:xfrm flipH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8" name="Line 771"/>
            <p:cNvSpPr>
              <a:spLocks noChangeShapeType="1"/>
            </p:cNvSpPr>
            <p:nvPr/>
          </p:nvSpPr>
          <p:spPr bwMode="auto">
            <a:xfrm flipH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9" name="Line 772"/>
            <p:cNvSpPr>
              <a:spLocks noChangeShapeType="1"/>
            </p:cNvSpPr>
            <p:nvPr/>
          </p:nvSpPr>
          <p:spPr bwMode="auto">
            <a:xfrm flipV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0" name="Line 773"/>
            <p:cNvSpPr>
              <a:spLocks noChangeShapeType="1"/>
            </p:cNvSpPr>
            <p:nvPr/>
          </p:nvSpPr>
          <p:spPr bwMode="auto">
            <a:xfrm flipV="1"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1" name="Line 774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2" name="Line 775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" name="Line 776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4" name="Line 777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5" name="Line 778"/>
            <p:cNvSpPr>
              <a:spLocks noChangeShapeType="1"/>
            </p:cNvSpPr>
            <p:nvPr/>
          </p:nvSpPr>
          <p:spPr bwMode="auto">
            <a:xfrm flipH="1"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6" name="Line 779"/>
            <p:cNvSpPr>
              <a:spLocks noChangeShapeType="1"/>
            </p:cNvSpPr>
            <p:nvPr/>
          </p:nvSpPr>
          <p:spPr bwMode="auto">
            <a:xfrm flipH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7" name="Line 780"/>
            <p:cNvSpPr>
              <a:spLocks noChangeShapeType="1"/>
            </p:cNvSpPr>
            <p:nvPr/>
          </p:nvSpPr>
          <p:spPr bwMode="auto">
            <a:xfrm flipV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8" name="Line 781"/>
            <p:cNvSpPr>
              <a:spLocks noChangeShapeType="1"/>
            </p:cNvSpPr>
            <p:nvPr/>
          </p:nvSpPr>
          <p:spPr bwMode="auto">
            <a:xfrm flipV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9" name="Line 782"/>
            <p:cNvSpPr>
              <a:spLocks noChangeShapeType="1"/>
            </p:cNvSpPr>
            <p:nvPr/>
          </p:nvSpPr>
          <p:spPr bwMode="auto">
            <a:xfrm flipV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0" name="Line 783"/>
            <p:cNvSpPr>
              <a:spLocks noChangeShapeType="1"/>
            </p:cNvSpPr>
            <p:nvPr/>
          </p:nvSpPr>
          <p:spPr bwMode="auto">
            <a:xfrm flipV="1"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1" name="Line 784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2" name="Line 785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" name="Line 786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4" name="Line 787"/>
            <p:cNvSpPr>
              <a:spLocks noChangeShapeType="1"/>
            </p:cNvSpPr>
            <p:nvPr/>
          </p:nvSpPr>
          <p:spPr bwMode="auto">
            <a:xfrm flipH="1" flipV="1"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5" name="Line 788"/>
            <p:cNvSpPr>
              <a:spLocks noChangeShapeType="1"/>
            </p:cNvSpPr>
            <p:nvPr/>
          </p:nvSpPr>
          <p:spPr bwMode="auto">
            <a:xfrm flipV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6" name="Line 789"/>
            <p:cNvSpPr>
              <a:spLocks noChangeShapeType="1"/>
            </p:cNvSpPr>
            <p:nvPr/>
          </p:nvSpPr>
          <p:spPr bwMode="auto">
            <a:xfrm flipV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7" name="Line 790"/>
            <p:cNvSpPr>
              <a:spLocks noChangeShapeType="1"/>
            </p:cNvSpPr>
            <p:nvPr/>
          </p:nvSpPr>
          <p:spPr bwMode="auto">
            <a:xfrm flipV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8" name="Line 791"/>
            <p:cNvSpPr>
              <a:spLocks noChangeShapeType="1"/>
            </p:cNvSpPr>
            <p:nvPr/>
          </p:nvSpPr>
          <p:spPr bwMode="auto">
            <a:xfrm flipV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9" name="Line 792"/>
            <p:cNvSpPr>
              <a:spLocks noChangeShapeType="1"/>
            </p:cNvSpPr>
            <p:nvPr/>
          </p:nvSpPr>
          <p:spPr bwMode="auto">
            <a:xfrm flipV="1">
              <a:off x="5303839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0" name="Line 793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1" name="Line 794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2" name="Line 795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3" name="Line 796"/>
            <p:cNvSpPr>
              <a:spLocks noChangeShapeType="1"/>
            </p:cNvSpPr>
            <p:nvPr/>
          </p:nvSpPr>
          <p:spPr bwMode="auto">
            <a:xfrm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4" name="Line 797"/>
            <p:cNvSpPr>
              <a:spLocks noChangeShapeType="1"/>
            </p:cNvSpPr>
            <p:nvPr/>
          </p:nvSpPr>
          <p:spPr bwMode="auto">
            <a:xfrm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5" name="Line 798"/>
            <p:cNvSpPr>
              <a:spLocks noChangeShapeType="1"/>
            </p:cNvSpPr>
            <p:nvPr/>
          </p:nvSpPr>
          <p:spPr bwMode="auto">
            <a:xfrm flipV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6" name="Line 799"/>
            <p:cNvSpPr>
              <a:spLocks noChangeShapeType="1"/>
            </p:cNvSpPr>
            <p:nvPr/>
          </p:nvSpPr>
          <p:spPr bwMode="auto">
            <a:xfrm flipV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7" name="Line 800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8" name="Line 801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9" name="Line 802"/>
            <p:cNvSpPr>
              <a:spLocks noChangeShapeType="1"/>
            </p:cNvSpPr>
            <p:nvPr/>
          </p:nvSpPr>
          <p:spPr bwMode="auto">
            <a:xfrm flipV="1">
              <a:off x="5103814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0" name="Line 803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Line 804"/>
            <p:cNvSpPr>
              <a:spLocks noChangeShapeType="1"/>
            </p:cNvSpPr>
            <p:nvPr/>
          </p:nvSpPr>
          <p:spPr bwMode="auto">
            <a:xfrm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Line 805"/>
            <p:cNvSpPr>
              <a:spLocks noChangeShapeType="1"/>
            </p:cNvSpPr>
            <p:nvPr/>
          </p:nvSpPr>
          <p:spPr bwMode="auto">
            <a:xfrm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Line 806"/>
            <p:cNvSpPr>
              <a:spLocks noChangeShapeType="1"/>
            </p:cNvSpPr>
            <p:nvPr/>
          </p:nvSpPr>
          <p:spPr bwMode="auto">
            <a:xfrm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Line 807"/>
            <p:cNvSpPr>
              <a:spLocks noChangeShapeType="1"/>
            </p:cNvSpPr>
            <p:nvPr/>
          </p:nvSpPr>
          <p:spPr bwMode="auto">
            <a:xfrm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Line 80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Line 80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Line 811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Line 812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Line 813"/>
            <p:cNvSpPr>
              <a:spLocks noChangeShapeType="1"/>
            </p:cNvSpPr>
            <p:nvPr/>
          </p:nvSpPr>
          <p:spPr bwMode="auto">
            <a:xfrm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Line 814"/>
            <p:cNvSpPr>
              <a:spLocks noChangeShapeType="1"/>
            </p:cNvSpPr>
            <p:nvPr/>
          </p:nvSpPr>
          <p:spPr bwMode="auto">
            <a:xfrm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Line 815"/>
            <p:cNvSpPr>
              <a:spLocks noChangeShapeType="1"/>
            </p:cNvSpPr>
            <p:nvPr/>
          </p:nvSpPr>
          <p:spPr bwMode="auto">
            <a:xfrm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Line 816"/>
            <p:cNvSpPr>
              <a:spLocks noChangeShapeType="1"/>
            </p:cNvSpPr>
            <p:nvPr/>
          </p:nvSpPr>
          <p:spPr bwMode="auto">
            <a:xfrm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Line 817"/>
            <p:cNvSpPr>
              <a:spLocks noChangeShapeType="1"/>
            </p:cNvSpPr>
            <p:nvPr/>
          </p:nvSpPr>
          <p:spPr bwMode="auto">
            <a:xfrm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4" name="Line 81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5" name="Line 81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6" name="Line 820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7" name="Line 82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8" name="Line 822"/>
            <p:cNvSpPr>
              <a:spLocks noChangeShapeType="1"/>
            </p:cNvSpPr>
            <p:nvPr/>
          </p:nvSpPr>
          <p:spPr bwMode="auto">
            <a:xfrm>
              <a:off x="5103813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9" name="Line 823"/>
            <p:cNvSpPr>
              <a:spLocks noChangeShapeType="1"/>
            </p:cNvSpPr>
            <p:nvPr/>
          </p:nvSpPr>
          <p:spPr bwMode="auto">
            <a:xfrm>
              <a:off x="5103813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0" name="Line 824"/>
            <p:cNvSpPr>
              <a:spLocks noChangeShapeType="1"/>
            </p:cNvSpPr>
            <p:nvPr/>
          </p:nvSpPr>
          <p:spPr bwMode="auto">
            <a:xfrm>
              <a:off x="5103813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1" name="Line 825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2" name="Line 826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3" name="Line 827"/>
            <p:cNvSpPr>
              <a:spLocks noChangeShapeType="1"/>
            </p:cNvSpPr>
            <p:nvPr/>
          </p:nvSpPr>
          <p:spPr bwMode="auto">
            <a:xfrm>
              <a:off x="5103813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4" name="Line 828"/>
            <p:cNvSpPr>
              <a:spLocks noChangeShapeType="1"/>
            </p:cNvSpPr>
            <p:nvPr/>
          </p:nvSpPr>
          <p:spPr bwMode="auto">
            <a:xfrm flipV="1">
              <a:off x="5103813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5" name="Freeform 829"/>
            <p:cNvSpPr>
              <a:spLocks/>
            </p:cNvSpPr>
            <p:nvPr/>
          </p:nvSpPr>
          <p:spPr bwMode="auto">
            <a:xfrm>
              <a:off x="4932363" y="415926"/>
              <a:ext cx="974725" cy="979488"/>
            </a:xfrm>
            <a:custGeom>
              <a:avLst/>
              <a:gdLst>
                <a:gd name="T0" fmla="*/ 229 w 260"/>
                <a:gd name="T1" fmla="*/ 187 h 261"/>
                <a:gd name="T2" fmla="*/ 187 w 260"/>
                <a:gd name="T3" fmla="*/ 31 h 261"/>
                <a:gd name="T4" fmla="*/ 31 w 260"/>
                <a:gd name="T5" fmla="*/ 73 h 261"/>
                <a:gd name="T6" fmla="*/ 73 w 260"/>
                <a:gd name="T7" fmla="*/ 229 h 261"/>
                <a:gd name="T8" fmla="*/ 229 w 260"/>
                <a:gd name="T9" fmla="*/ 18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29" y="187"/>
                  </a:moveTo>
                  <a:cubicBezTo>
                    <a:pt x="260" y="133"/>
                    <a:pt x="242" y="63"/>
                    <a:pt x="187" y="31"/>
                  </a:cubicBezTo>
                  <a:cubicBezTo>
                    <a:pt x="132" y="0"/>
                    <a:pt x="63" y="19"/>
                    <a:pt x="31" y="73"/>
                  </a:cubicBezTo>
                  <a:cubicBezTo>
                    <a:pt x="0" y="128"/>
                    <a:pt x="18" y="198"/>
                    <a:pt x="73" y="229"/>
                  </a:cubicBezTo>
                  <a:cubicBezTo>
                    <a:pt x="128" y="261"/>
                    <a:pt x="197" y="242"/>
                    <a:pt x="229" y="187"/>
                  </a:cubicBezTo>
                  <a:close/>
                </a:path>
              </a:pathLst>
            </a:cu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088504" y="4401177"/>
            <a:ext cx="132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1"/>
                </a:solidFill>
                <a:latin typeface="+mn-lt"/>
              </a:rPr>
              <a:t>10110101100111</a:t>
            </a:r>
          </a:p>
        </p:txBody>
      </p:sp>
      <p:sp>
        <p:nvSpPr>
          <p:cNvPr id="2" name="Oval 1"/>
          <p:cNvSpPr/>
          <p:nvPr/>
        </p:nvSpPr>
        <p:spPr>
          <a:xfrm>
            <a:off x="4943666" y="4286473"/>
            <a:ext cx="132404" cy="12804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96" name="Group 328"/>
          <p:cNvGrpSpPr/>
          <p:nvPr/>
        </p:nvGrpSpPr>
        <p:grpSpPr>
          <a:xfrm flipH="1">
            <a:off x="5500004" y="3054384"/>
            <a:ext cx="1226417" cy="1232089"/>
            <a:chOff x="4932363" y="415926"/>
            <a:chExt cx="974725" cy="979488"/>
          </a:xfrm>
        </p:grpSpPr>
        <p:sp>
          <p:nvSpPr>
            <p:cNvPr id="197" name="Freeform 738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  <a:gd name="T48" fmla="*/ 543 w 543"/>
                <a:gd name="T49" fmla="*/ 3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  <a:lnTo>
                    <a:pt x="543" y="345"/>
                  </a:lnTo>
                  <a:close/>
                </a:path>
              </a:pathLst>
            </a:cu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8" name="Freeform 739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</a:path>
              </a:pathLst>
            </a:cu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9" name="Line 740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0" name="Line 741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1" name="Line 742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2" name="Line 743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3" name="Line 744"/>
            <p:cNvSpPr>
              <a:spLocks noChangeShapeType="1"/>
            </p:cNvSpPr>
            <p:nvPr/>
          </p:nvSpPr>
          <p:spPr bwMode="auto">
            <a:xfrm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4" name="Line 745"/>
            <p:cNvSpPr>
              <a:spLocks noChangeShapeType="1"/>
            </p:cNvSpPr>
            <p:nvPr/>
          </p:nvSpPr>
          <p:spPr bwMode="auto">
            <a:xfrm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5" name="Line 746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6" name="Line 747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7" name="Line 748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8" name="Line 749"/>
            <p:cNvSpPr>
              <a:spLocks noChangeShapeType="1"/>
            </p:cNvSpPr>
            <p:nvPr/>
          </p:nvSpPr>
          <p:spPr bwMode="auto">
            <a:xfrm flipH="1">
              <a:off x="5103814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9" name="Line 750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0" name="Line 75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1" name="Line 752"/>
            <p:cNvSpPr>
              <a:spLocks noChangeShapeType="1"/>
            </p:cNvSpPr>
            <p:nvPr/>
          </p:nvSpPr>
          <p:spPr bwMode="auto">
            <a:xfrm flipH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2" name="Line 753"/>
            <p:cNvSpPr>
              <a:spLocks noChangeShapeType="1"/>
            </p:cNvSpPr>
            <p:nvPr/>
          </p:nvSpPr>
          <p:spPr bwMode="auto">
            <a:xfrm flipH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3" name="Line 754"/>
            <p:cNvSpPr>
              <a:spLocks noChangeShapeType="1"/>
            </p:cNvSpPr>
            <p:nvPr/>
          </p:nvSpPr>
          <p:spPr bwMode="auto">
            <a:xfrm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4" name="Line 755"/>
            <p:cNvSpPr>
              <a:spLocks noChangeShapeType="1"/>
            </p:cNvSpPr>
            <p:nvPr/>
          </p:nvSpPr>
          <p:spPr bwMode="auto">
            <a:xfrm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5" name="Line 756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6" name="Line 757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7" name="Line 758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8" name="Line 759"/>
            <p:cNvSpPr>
              <a:spLocks noChangeShapeType="1"/>
            </p:cNvSpPr>
            <p:nvPr/>
          </p:nvSpPr>
          <p:spPr bwMode="auto">
            <a:xfrm flipH="1"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9" name="Line 760"/>
            <p:cNvSpPr>
              <a:spLocks noChangeShapeType="1"/>
            </p:cNvSpPr>
            <p:nvPr/>
          </p:nvSpPr>
          <p:spPr bwMode="auto">
            <a:xfrm flipH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0" name="Line 761"/>
            <p:cNvSpPr>
              <a:spLocks noChangeShapeType="1"/>
            </p:cNvSpPr>
            <p:nvPr/>
          </p:nvSpPr>
          <p:spPr bwMode="auto">
            <a:xfrm flipH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1" name="Line 762"/>
            <p:cNvSpPr>
              <a:spLocks noChangeShapeType="1"/>
            </p:cNvSpPr>
            <p:nvPr/>
          </p:nvSpPr>
          <p:spPr bwMode="auto">
            <a:xfrm flipH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2" name="Line 763"/>
            <p:cNvSpPr>
              <a:spLocks noChangeShapeType="1"/>
            </p:cNvSpPr>
            <p:nvPr/>
          </p:nvSpPr>
          <p:spPr bwMode="auto">
            <a:xfrm flipH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3" name="Line 764"/>
            <p:cNvSpPr>
              <a:spLocks noChangeShapeType="1"/>
            </p:cNvSpPr>
            <p:nvPr/>
          </p:nvSpPr>
          <p:spPr bwMode="auto">
            <a:xfrm flipH="1" flipV="1"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4" name="Line 765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5" name="Line 766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6" name="Line 767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7" name="Line 768"/>
            <p:cNvSpPr>
              <a:spLocks noChangeShapeType="1"/>
            </p:cNvSpPr>
            <p:nvPr/>
          </p:nvSpPr>
          <p:spPr bwMode="auto">
            <a:xfrm flipH="1"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8" name="Line 769"/>
            <p:cNvSpPr>
              <a:spLocks noChangeShapeType="1"/>
            </p:cNvSpPr>
            <p:nvPr/>
          </p:nvSpPr>
          <p:spPr bwMode="auto">
            <a:xfrm flipH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9" name="Line 770"/>
            <p:cNvSpPr>
              <a:spLocks noChangeShapeType="1"/>
            </p:cNvSpPr>
            <p:nvPr/>
          </p:nvSpPr>
          <p:spPr bwMode="auto">
            <a:xfrm flipH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0" name="Line 771"/>
            <p:cNvSpPr>
              <a:spLocks noChangeShapeType="1"/>
            </p:cNvSpPr>
            <p:nvPr/>
          </p:nvSpPr>
          <p:spPr bwMode="auto">
            <a:xfrm flipH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1" name="Line 772"/>
            <p:cNvSpPr>
              <a:spLocks noChangeShapeType="1"/>
            </p:cNvSpPr>
            <p:nvPr/>
          </p:nvSpPr>
          <p:spPr bwMode="auto">
            <a:xfrm flipV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2" name="Line 773"/>
            <p:cNvSpPr>
              <a:spLocks noChangeShapeType="1"/>
            </p:cNvSpPr>
            <p:nvPr/>
          </p:nvSpPr>
          <p:spPr bwMode="auto">
            <a:xfrm flipV="1"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3" name="Line 774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4" name="Line 775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5" name="Line 776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Line 777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Line 778"/>
            <p:cNvSpPr>
              <a:spLocks noChangeShapeType="1"/>
            </p:cNvSpPr>
            <p:nvPr/>
          </p:nvSpPr>
          <p:spPr bwMode="auto">
            <a:xfrm flipH="1"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Line 779"/>
            <p:cNvSpPr>
              <a:spLocks noChangeShapeType="1"/>
            </p:cNvSpPr>
            <p:nvPr/>
          </p:nvSpPr>
          <p:spPr bwMode="auto">
            <a:xfrm flipH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Line 780"/>
            <p:cNvSpPr>
              <a:spLocks noChangeShapeType="1"/>
            </p:cNvSpPr>
            <p:nvPr/>
          </p:nvSpPr>
          <p:spPr bwMode="auto">
            <a:xfrm flipV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Line 781"/>
            <p:cNvSpPr>
              <a:spLocks noChangeShapeType="1"/>
            </p:cNvSpPr>
            <p:nvPr/>
          </p:nvSpPr>
          <p:spPr bwMode="auto">
            <a:xfrm flipV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1" name="Line 782"/>
            <p:cNvSpPr>
              <a:spLocks noChangeShapeType="1"/>
            </p:cNvSpPr>
            <p:nvPr/>
          </p:nvSpPr>
          <p:spPr bwMode="auto">
            <a:xfrm flipV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2" name="Line 783"/>
            <p:cNvSpPr>
              <a:spLocks noChangeShapeType="1"/>
            </p:cNvSpPr>
            <p:nvPr/>
          </p:nvSpPr>
          <p:spPr bwMode="auto">
            <a:xfrm flipV="1"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3" name="Line 784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4" name="Line 785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" name="Line 786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6" name="Line 787"/>
            <p:cNvSpPr>
              <a:spLocks noChangeShapeType="1"/>
            </p:cNvSpPr>
            <p:nvPr/>
          </p:nvSpPr>
          <p:spPr bwMode="auto">
            <a:xfrm flipH="1" flipV="1"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7" name="Line 788"/>
            <p:cNvSpPr>
              <a:spLocks noChangeShapeType="1"/>
            </p:cNvSpPr>
            <p:nvPr/>
          </p:nvSpPr>
          <p:spPr bwMode="auto">
            <a:xfrm flipV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Line 789"/>
            <p:cNvSpPr>
              <a:spLocks noChangeShapeType="1"/>
            </p:cNvSpPr>
            <p:nvPr/>
          </p:nvSpPr>
          <p:spPr bwMode="auto">
            <a:xfrm flipV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Line 790"/>
            <p:cNvSpPr>
              <a:spLocks noChangeShapeType="1"/>
            </p:cNvSpPr>
            <p:nvPr/>
          </p:nvSpPr>
          <p:spPr bwMode="auto">
            <a:xfrm flipV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Line 791"/>
            <p:cNvSpPr>
              <a:spLocks noChangeShapeType="1"/>
            </p:cNvSpPr>
            <p:nvPr/>
          </p:nvSpPr>
          <p:spPr bwMode="auto">
            <a:xfrm flipV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Line 792"/>
            <p:cNvSpPr>
              <a:spLocks noChangeShapeType="1"/>
            </p:cNvSpPr>
            <p:nvPr/>
          </p:nvSpPr>
          <p:spPr bwMode="auto">
            <a:xfrm flipV="1">
              <a:off x="5303839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Line 793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Line 794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Line 795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5" name="Line 796"/>
            <p:cNvSpPr>
              <a:spLocks noChangeShapeType="1"/>
            </p:cNvSpPr>
            <p:nvPr/>
          </p:nvSpPr>
          <p:spPr bwMode="auto">
            <a:xfrm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6" name="Line 797"/>
            <p:cNvSpPr>
              <a:spLocks noChangeShapeType="1"/>
            </p:cNvSpPr>
            <p:nvPr/>
          </p:nvSpPr>
          <p:spPr bwMode="auto">
            <a:xfrm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Line 798"/>
            <p:cNvSpPr>
              <a:spLocks noChangeShapeType="1"/>
            </p:cNvSpPr>
            <p:nvPr/>
          </p:nvSpPr>
          <p:spPr bwMode="auto">
            <a:xfrm flipV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Line 799"/>
            <p:cNvSpPr>
              <a:spLocks noChangeShapeType="1"/>
            </p:cNvSpPr>
            <p:nvPr/>
          </p:nvSpPr>
          <p:spPr bwMode="auto">
            <a:xfrm flipV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Line 800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Line 801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Line 802"/>
            <p:cNvSpPr>
              <a:spLocks noChangeShapeType="1"/>
            </p:cNvSpPr>
            <p:nvPr/>
          </p:nvSpPr>
          <p:spPr bwMode="auto">
            <a:xfrm flipV="1">
              <a:off x="5103814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Line 803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Line 804"/>
            <p:cNvSpPr>
              <a:spLocks noChangeShapeType="1"/>
            </p:cNvSpPr>
            <p:nvPr/>
          </p:nvSpPr>
          <p:spPr bwMode="auto">
            <a:xfrm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Line 805"/>
            <p:cNvSpPr>
              <a:spLocks noChangeShapeType="1"/>
            </p:cNvSpPr>
            <p:nvPr/>
          </p:nvSpPr>
          <p:spPr bwMode="auto">
            <a:xfrm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Line 806"/>
            <p:cNvSpPr>
              <a:spLocks noChangeShapeType="1"/>
            </p:cNvSpPr>
            <p:nvPr/>
          </p:nvSpPr>
          <p:spPr bwMode="auto">
            <a:xfrm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Line 807"/>
            <p:cNvSpPr>
              <a:spLocks noChangeShapeType="1"/>
            </p:cNvSpPr>
            <p:nvPr/>
          </p:nvSpPr>
          <p:spPr bwMode="auto">
            <a:xfrm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7" name="Line 80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8" name="Line 80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9" name="Line 811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5476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0" name="Line 812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1" name="Line 813"/>
            <p:cNvSpPr>
              <a:spLocks noChangeShapeType="1"/>
            </p:cNvSpPr>
            <p:nvPr/>
          </p:nvSpPr>
          <p:spPr bwMode="auto">
            <a:xfrm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2" name="Line 814"/>
            <p:cNvSpPr>
              <a:spLocks noChangeShapeType="1"/>
            </p:cNvSpPr>
            <p:nvPr/>
          </p:nvSpPr>
          <p:spPr bwMode="auto">
            <a:xfrm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3" name="Line 815"/>
            <p:cNvSpPr>
              <a:spLocks noChangeShapeType="1"/>
            </p:cNvSpPr>
            <p:nvPr/>
          </p:nvSpPr>
          <p:spPr bwMode="auto">
            <a:xfrm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4" name="Line 816"/>
            <p:cNvSpPr>
              <a:spLocks noChangeShapeType="1"/>
            </p:cNvSpPr>
            <p:nvPr/>
          </p:nvSpPr>
          <p:spPr bwMode="auto">
            <a:xfrm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5" name="Line 817"/>
            <p:cNvSpPr>
              <a:spLocks noChangeShapeType="1"/>
            </p:cNvSpPr>
            <p:nvPr/>
          </p:nvSpPr>
          <p:spPr bwMode="auto">
            <a:xfrm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Line 81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Line 81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Line 820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314325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Line 82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Line 822"/>
            <p:cNvSpPr>
              <a:spLocks noChangeShapeType="1"/>
            </p:cNvSpPr>
            <p:nvPr/>
          </p:nvSpPr>
          <p:spPr bwMode="auto">
            <a:xfrm>
              <a:off x="5103813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1" name="Line 823"/>
            <p:cNvSpPr>
              <a:spLocks noChangeShapeType="1"/>
            </p:cNvSpPr>
            <p:nvPr/>
          </p:nvSpPr>
          <p:spPr bwMode="auto">
            <a:xfrm>
              <a:off x="5103813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2" name="Line 824"/>
            <p:cNvSpPr>
              <a:spLocks noChangeShapeType="1"/>
            </p:cNvSpPr>
            <p:nvPr/>
          </p:nvSpPr>
          <p:spPr bwMode="auto">
            <a:xfrm>
              <a:off x="5103813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Line 825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Line 826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Line 827"/>
            <p:cNvSpPr>
              <a:spLocks noChangeShapeType="1"/>
            </p:cNvSpPr>
            <p:nvPr/>
          </p:nvSpPr>
          <p:spPr bwMode="auto">
            <a:xfrm>
              <a:off x="5103813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Line 828"/>
            <p:cNvSpPr>
              <a:spLocks noChangeShapeType="1"/>
            </p:cNvSpPr>
            <p:nvPr/>
          </p:nvSpPr>
          <p:spPr bwMode="auto">
            <a:xfrm flipV="1">
              <a:off x="5103813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829"/>
            <p:cNvSpPr>
              <a:spLocks/>
            </p:cNvSpPr>
            <p:nvPr/>
          </p:nvSpPr>
          <p:spPr bwMode="auto">
            <a:xfrm>
              <a:off x="4932363" y="415926"/>
              <a:ext cx="974725" cy="979488"/>
            </a:xfrm>
            <a:custGeom>
              <a:avLst/>
              <a:gdLst>
                <a:gd name="T0" fmla="*/ 229 w 260"/>
                <a:gd name="T1" fmla="*/ 187 h 261"/>
                <a:gd name="T2" fmla="*/ 187 w 260"/>
                <a:gd name="T3" fmla="*/ 31 h 261"/>
                <a:gd name="T4" fmla="*/ 31 w 260"/>
                <a:gd name="T5" fmla="*/ 73 h 261"/>
                <a:gd name="T6" fmla="*/ 73 w 260"/>
                <a:gd name="T7" fmla="*/ 229 h 261"/>
                <a:gd name="T8" fmla="*/ 229 w 260"/>
                <a:gd name="T9" fmla="*/ 18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29" y="187"/>
                  </a:moveTo>
                  <a:cubicBezTo>
                    <a:pt x="260" y="133"/>
                    <a:pt x="242" y="63"/>
                    <a:pt x="187" y="31"/>
                  </a:cubicBezTo>
                  <a:cubicBezTo>
                    <a:pt x="132" y="0"/>
                    <a:pt x="63" y="19"/>
                    <a:pt x="31" y="73"/>
                  </a:cubicBezTo>
                  <a:cubicBezTo>
                    <a:pt x="0" y="128"/>
                    <a:pt x="18" y="198"/>
                    <a:pt x="73" y="229"/>
                  </a:cubicBezTo>
                  <a:cubicBezTo>
                    <a:pt x="128" y="261"/>
                    <a:pt x="197" y="242"/>
                    <a:pt x="229" y="187"/>
                  </a:cubicBezTo>
                  <a:close/>
                </a:path>
              </a:pathLst>
            </a:custGeom>
            <a:noFill/>
            <a:ln w="2" cap="rnd">
              <a:solidFill>
                <a:srgbClr val="1F88A9">
                  <a:alpha val="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288" name="Rectangle 287"/>
          <p:cNvSpPr/>
          <p:nvPr/>
        </p:nvSpPr>
        <p:spPr>
          <a:xfrm>
            <a:off x="193295" y="820203"/>
            <a:ext cx="83882" cy="9995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9" name="Rectangle 288"/>
          <p:cNvSpPr/>
          <p:nvPr/>
        </p:nvSpPr>
        <p:spPr>
          <a:xfrm>
            <a:off x="188169" y="2160911"/>
            <a:ext cx="83882" cy="9995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0" name="Rectangle 289"/>
          <p:cNvSpPr/>
          <p:nvPr/>
        </p:nvSpPr>
        <p:spPr>
          <a:xfrm>
            <a:off x="183043" y="3501619"/>
            <a:ext cx="83882" cy="9995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1" name="Rectangle 290"/>
          <p:cNvSpPr/>
          <p:nvPr/>
        </p:nvSpPr>
        <p:spPr>
          <a:xfrm>
            <a:off x="8880728" y="422819"/>
            <a:ext cx="83882" cy="9995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2" name="Rectangle 291"/>
          <p:cNvSpPr/>
          <p:nvPr/>
        </p:nvSpPr>
        <p:spPr>
          <a:xfrm>
            <a:off x="8875602" y="1763527"/>
            <a:ext cx="83882" cy="9995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3" name="Rectangle 292"/>
          <p:cNvSpPr/>
          <p:nvPr/>
        </p:nvSpPr>
        <p:spPr>
          <a:xfrm>
            <a:off x="8870476" y="3104235"/>
            <a:ext cx="83882" cy="9995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4" name="Slide Number Placeholder 1"/>
          <p:cNvSpPr txBox="1">
            <a:spLocks/>
          </p:cNvSpPr>
          <p:nvPr/>
        </p:nvSpPr>
        <p:spPr>
          <a:xfrm>
            <a:off x="8416584" y="4891471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AU" smtClean="0">
                <a:solidFill>
                  <a:srgbClr val="000000"/>
                </a:solidFill>
              </a:rPr>
              <a:pPr/>
              <a:t>9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2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Net Express - DNA - Presentation Templat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sco 2010 -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vNet Express - DNA - Presentation Template" id="{F9AB83B0-DD28-854F-881D-179456B53F9F}" vid="{CE4A16E1-25F6-914B-8EC1-16CAB49DDE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DevNet Express - DNA - Presentation Template</Template>
  <TotalTime>542</TotalTime>
  <Words>884</Words>
  <Application>Microsoft Macintosh PowerPoint</Application>
  <PresentationFormat>On-screen Show (16:9)</PresentationFormat>
  <Paragraphs>187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2" baseType="lpstr">
      <vt:lpstr>Al Bayan Plain</vt:lpstr>
      <vt:lpstr>Apple Braille</vt:lpstr>
      <vt:lpstr>Apple LiGothic Medium</vt:lpstr>
      <vt:lpstr>Broadway</vt:lpstr>
      <vt:lpstr>Calibri</vt:lpstr>
      <vt:lpstr>Ciscolight</vt:lpstr>
      <vt:lpstr>CiscoSans</vt:lpstr>
      <vt:lpstr>CiscoSans ExtraLight</vt:lpstr>
      <vt:lpstr>CiscoSans Thin</vt:lpstr>
      <vt:lpstr>CiscoSansTT Light</vt:lpstr>
      <vt:lpstr>Comic Sans MS</vt:lpstr>
      <vt:lpstr>Helvetica Neue Bold Condensed</vt:lpstr>
      <vt:lpstr>MS PGothic</vt:lpstr>
      <vt:lpstr>ＭＳ Ｐゴシック</vt:lpstr>
      <vt:lpstr>Times New Roman</vt:lpstr>
      <vt:lpstr>Wingdings</vt:lpstr>
      <vt:lpstr>Arial</vt:lpstr>
      <vt:lpstr>DevNet Express - DNA - Presentation Template</vt:lpstr>
      <vt:lpstr>Bit more than Bot 04/26/2018</vt:lpstr>
      <vt:lpstr>Cisco Spark is now WebEX Teams</vt:lpstr>
      <vt:lpstr>PowerPoint Presentation</vt:lpstr>
      <vt:lpstr>Getting Started What is Spark?</vt:lpstr>
      <vt:lpstr>Cisco Spark –  User Interface</vt:lpstr>
      <vt:lpstr>Getting Started What is IoT?</vt:lpstr>
      <vt:lpstr>IoT is driving Shift In End Points - Users to Things</vt:lpstr>
      <vt:lpstr>IoT generate Massive, Messy Data Everywhere</vt:lpstr>
      <vt:lpstr>Challenge- Tons of Data – Fast decision</vt:lpstr>
      <vt:lpstr>Solution - IoT Smart Edge </vt:lpstr>
      <vt:lpstr>Today we will Program the IoT devices to perform some Edge Compute. </vt:lpstr>
      <vt:lpstr>Beginner Level Build with IoT</vt:lpstr>
      <vt:lpstr>Welcome!</vt:lpstr>
      <vt:lpstr>Photon</vt:lpstr>
      <vt:lpstr>Step1) Login to particle.io</vt:lpstr>
      <vt:lpstr>How Breadboards work</vt:lpstr>
      <vt:lpstr>PowerPoint Presentation</vt:lpstr>
      <vt:lpstr>PowerPoint Presentation</vt:lpstr>
      <vt:lpstr>PowerPoint Presentation</vt:lpstr>
      <vt:lpstr>PowerPoint Presentation</vt:lpstr>
      <vt:lpstr>LED</vt:lpstr>
      <vt:lpstr>Blink</vt:lpstr>
      <vt:lpstr>Blink</vt:lpstr>
      <vt:lpstr>Temperature &amp; Humidity</vt:lpstr>
      <vt:lpstr>Have fun, but don’t break them. </vt:lpstr>
      <vt:lpstr>Writing your code and compiling in Particle</vt:lpstr>
      <vt:lpstr>Try the IoT Exercises 1 &amp; 2 Cisco IoT Hackathon.pdf  https://tinyurl.com/iothacker</vt:lpstr>
      <vt:lpstr> Beginner Level Build Bot with Cisco WebEX Teams</vt:lpstr>
      <vt:lpstr>PowerPoint Presentation</vt:lpstr>
      <vt:lpstr>Lets review what just happened  -What is REST API </vt:lpstr>
      <vt:lpstr>REST Web Service</vt:lpstr>
      <vt:lpstr>What is so great about REST?</vt:lpstr>
      <vt:lpstr>WebEX APIs  Extend Cisco Collaboration Cloud</vt:lpstr>
      <vt:lpstr> Expert Level Build Your own Program    Chatbot   IoT program   Python API</vt:lpstr>
    </vt:vector>
  </TitlesOfParts>
  <Company>Cisco Systems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Brett Tiller</dc:creator>
  <cp:lastModifiedBy>Akshaya Kumar Sankaran (sakskuma)</cp:lastModifiedBy>
  <cp:revision>89</cp:revision>
  <dcterms:created xsi:type="dcterms:W3CDTF">2017-03-07T21:29:16Z</dcterms:created>
  <dcterms:modified xsi:type="dcterms:W3CDTF">2018-04-23T16:03:15Z</dcterms:modified>
</cp:coreProperties>
</file>